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3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48"/>
  </p:notesMasterIdLst>
  <p:sldIdLst>
    <p:sldId id="256" r:id="rId6"/>
    <p:sldId id="257" r:id="rId7"/>
    <p:sldId id="282" r:id="rId8"/>
    <p:sldId id="258" r:id="rId9"/>
    <p:sldId id="259" r:id="rId10"/>
    <p:sldId id="260" r:id="rId11"/>
    <p:sldId id="261" r:id="rId12"/>
    <p:sldId id="262" r:id="rId13"/>
    <p:sldId id="300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79" r:id="rId28"/>
    <p:sldId id="280" r:id="rId29"/>
    <p:sldId id="283" r:id="rId30"/>
    <p:sldId id="284" r:id="rId31"/>
    <p:sldId id="285" r:id="rId32"/>
    <p:sldId id="286" r:id="rId33"/>
    <p:sldId id="287" r:id="rId34"/>
    <p:sldId id="288" r:id="rId35"/>
    <p:sldId id="264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212ADF-A837-9801-5800-5923D4D1EC7B}" name="Babs De Vocht" initials="BDV" userId="S::u44bvc@acv-csc.be::86a2f92c-71a1-4460-aac6-95a84fad0a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673" autoAdjust="0"/>
  </p:normalViewPr>
  <p:slideViewPr>
    <p:cSldViewPr snapToGrid="0">
      <p:cViewPr>
        <p:scale>
          <a:sx n="90" d="100"/>
          <a:sy n="90" d="100"/>
        </p:scale>
        <p:origin x="-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s Van Rompaey" userId="fd7f9f03-f73a-4a6c-9b4a-5bdd086b8051" providerId="ADAL" clId="{E31B0C96-4BE5-4474-9175-C2393C147576}"/>
    <pc:docChg chg="modSld">
      <pc:chgData name="Lies Van Rompaey" userId="fd7f9f03-f73a-4a6c-9b4a-5bdd086b8051" providerId="ADAL" clId="{E31B0C96-4BE5-4474-9175-C2393C147576}" dt="2023-06-09T14:29:54.619" v="42" actId="6549"/>
      <pc:docMkLst>
        <pc:docMk/>
      </pc:docMkLst>
      <pc:sldChg chg="modNotesTx">
        <pc:chgData name="Lies Van Rompaey" userId="fd7f9f03-f73a-4a6c-9b4a-5bdd086b8051" providerId="ADAL" clId="{E31B0C96-4BE5-4474-9175-C2393C147576}" dt="2023-06-09T14:25:53.502" v="0" actId="6549"/>
        <pc:sldMkLst>
          <pc:docMk/>
          <pc:sldMk cId="3806199159" sldId="256"/>
        </pc:sldMkLst>
      </pc:sldChg>
      <pc:sldChg chg="modNotesTx">
        <pc:chgData name="Lies Van Rompaey" userId="fd7f9f03-f73a-4a6c-9b4a-5bdd086b8051" providerId="ADAL" clId="{E31B0C96-4BE5-4474-9175-C2393C147576}" dt="2023-06-09T14:26:08.765" v="1" actId="6549"/>
        <pc:sldMkLst>
          <pc:docMk/>
          <pc:sldMk cId="3250880882" sldId="257"/>
        </pc:sldMkLst>
      </pc:sldChg>
      <pc:sldChg chg="modNotesTx">
        <pc:chgData name="Lies Van Rompaey" userId="fd7f9f03-f73a-4a6c-9b4a-5bdd086b8051" providerId="ADAL" clId="{E31B0C96-4BE5-4474-9175-C2393C147576}" dt="2023-06-09T14:26:21.273" v="3" actId="6549"/>
        <pc:sldMkLst>
          <pc:docMk/>
          <pc:sldMk cId="1800275929" sldId="259"/>
        </pc:sldMkLst>
      </pc:sldChg>
      <pc:sldChg chg="modNotesTx">
        <pc:chgData name="Lies Van Rompaey" userId="fd7f9f03-f73a-4a6c-9b4a-5bdd086b8051" providerId="ADAL" clId="{E31B0C96-4BE5-4474-9175-C2393C147576}" dt="2023-06-09T14:26:31.175" v="4" actId="6549"/>
        <pc:sldMkLst>
          <pc:docMk/>
          <pc:sldMk cId="45313598" sldId="260"/>
        </pc:sldMkLst>
      </pc:sldChg>
      <pc:sldChg chg="modNotesTx">
        <pc:chgData name="Lies Van Rompaey" userId="fd7f9f03-f73a-4a6c-9b4a-5bdd086b8051" providerId="ADAL" clId="{E31B0C96-4BE5-4474-9175-C2393C147576}" dt="2023-06-09T14:26:35.767" v="5" actId="6549"/>
        <pc:sldMkLst>
          <pc:docMk/>
          <pc:sldMk cId="1347853316" sldId="261"/>
        </pc:sldMkLst>
      </pc:sldChg>
      <pc:sldChg chg="modNotesTx">
        <pc:chgData name="Lies Van Rompaey" userId="fd7f9f03-f73a-4a6c-9b4a-5bdd086b8051" providerId="ADAL" clId="{E31B0C96-4BE5-4474-9175-C2393C147576}" dt="2023-06-09T14:26:40.326" v="6" actId="6549"/>
        <pc:sldMkLst>
          <pc:docMk/>
          <pc:sldMk cId="2419888837" sldId="262"/>
        </pc:sldMkLst>
      </pc:sldChg>
      <pc:sldChg chg="modNotesTx">
        <pc:chgData name="Lies Van Rompaey" userId="fd7f9f03-f73a-4a6c-9b4a-5bdd086b8051" providerId="ADAL" clId="{E31B0C96-4BE5-4474-9175-C2393C147576}" dt="2023-06-09T14:26:52.036" v="8" actId="6549"/>
        <pc:sldMkLst>
          <pc:docMk/>
          <pc:sldMk cId="1066163358" sldId="263"/>
        </pc:sldMkLst>
      </pc:sldChg>
      <pc:sldChg chg="modNotesTx">
        <pc:chgData name="Lies Van Rompaey" userId="fd7f9f03-f73a-4a6c-9b4a-5bdd086b8051" providerId="ADAL" clId="{E31B0C96-4BE5-4474-9175-C2393C147576}" dt="2023-06-09T14:28:39.534" v="30" actId="6549"/>
        <pc:sldMkLst>
          <pc:docMk/>
          <pc:sldMk cId="3488392374" sldId="264"/>
        </pc:sldMkLst>
      </pc:sldChg>
      <pc:sldChg chg="modNotesTx">
        <pc:chgData name="Lies Van Rompaey" userId="fd7f9f03-f73a-4a6c-9b4a-5bdd086b8051" providerId="ADAL" clId="{E31B0C96-4BE5-4474-9175-C2393C147576}" dt="2023-06-09T14:26:56.606" v="9" actId="6549"/>
        <pc:sldMkLst>
          <pc:docMk/>
          <pc:sldMk cId="2419665123" sldId="265"/>
        </pc:sldMkLst>
      </pc:sldChg>
      <pc:sldChg chg="modNotesTx">
        <pc:chgData name="Lies Van Rompaey" userId="fd7f9f03-f73a-4a6c-9b4a-5bdd086b8051" providerId="ADAL" clId="{E31B0C96-4BE5-4474-9175-C2393C147576}" dt="2023-06-09T14:27:00.884" v="10" actId="6549"/>
        <pc:sldMkLst>
          <pc:docMk/>
          <pc:sldMk cId="1716954366" sldId="266"/>
        </pc:sldMkLst>
      </pc:sldChg>
      <pc:sldChg chg="modNotesTx">
        <pc:chgData name="Lies Van Rompaey" userId="fd7f9f03-f73a-4a6c-9b4a-5bdd086b8051" providerId="ADAL" clId="{E31B0C96-4BE5-4474-9175-C2393C147576}" dt="2023-06-09T14:27:06.132" v="11" actId="6549"/>
        <pc:sldMkLst>
          <pc:docMk/>
          <pc:sldMk cId="779407613" sldId="267"/>
        </pc:sldMkLst>
      </pc:sldChg>
      <pc:sldChg chg="modNotesTx">
        <pc:chgData name="Lies Van Rompaey" userId="fd7f9f03-f73a-4a6c-9b4a-5bdd086b8051" providerId="ADAL" clId="{E31B0C96-4BE5-4474-9175-C2393C147576}" dt="2023-06-09T14:27:14.717" v="12" actId="6549"/>
        <pc:sldMkLst>
          <pc:docMk/>
          <pc:sldMk cId="4100519363" sldId="268"/>
        </pc:sldMkLst>
      </pc:sldChg>
      <pc:sldChg chg="modNotesTx">
        <pc:chgData name="Lies Van Rompaey" userId="fd7f9f03-f73a-4a6c-9b4a-5bdd086b8051" providerId="ADAL" clId="{E31B0C96-4BE5-4474-9175-C2393C147576}" dt="2023-06-09T14:27:24.574" v="13" actId="6549"/>
        <pc:sldMkLst>
          <pc:docMk/>
          <pc:sldMk cId="744915690" sldId="269"/>
        </pc:sldMkLst>
      </pc:sldChg>
      <pc:sldChg chg="modNotesTx">
        <pc:chgData name="Lies Van Rompaey" userId="fd7f9f03-f73a-4a6c-9b4a-5bdd086b8051" providerId="ADAL" clId="{E31B0C96-4BE5-4474-9175-C2393C147576}" dt="2023-06-09T14:27:28.093" v="14" actId="6549"/>
        <pc:sldMkLst>
          <pc:docMk/>
          <pc:sldMk cId="1052282140" sldId="270"/>
        </pc:sldMkLst>
      </pc:sldChg>
      <pc:sldChg chg="modNotesTx">
        <pc:chgData name="Lies Van Rompaey" userId="fd7f9f03-f73a-4a6c-9b4a-5bdd086b8051" providerId="ADAL" clId="{E31B0C96-4BE5-4474-9175-C2393C147576}" dt="2023-06-09T14:27:31.313" v="15" actId="6549"/>
        <pc:sldMkLst>
          <pc:docMk/>
          <pc:sldMk cId="3397902020" sldId="271"/>
        </pc:sldMkLst>
      </pc:sldChg>
      <pc:sldChg chg="modNotesTx">
        <pc:chgData name="Lies Van Rompaey" userId="fd7f9f03-f73a-4a6c-9b4a-5bdd086b8051" providerId="ADAL" clId="{E31B0C96-4BE5-4474-9175-C2393C147576}" dt="2023-06-09T14:27:38.269" v="16" actId="6549"/>
        <pc:sldMkLst>
          <pc:docMk/>
          <pc:sldMk cId="2223810299" sldId="272"/>
        </pc:sldMkLst>
      </pc:sldChg>
      <pc:sldChg chg="modNotesTx">
        <pc:chgData name="Lies Van Rompaey" userId="fd7f9f03-f73a-4a6c-9b4a-5bdd086b8051" providerId="ADAL" clId="{E31B0C96-4BE5-4474-9175-C2393C147576}" dt="2023-06-09T14:27:43.888" v="17" actId="6549"/>
        <pc:sldMkLst>
          <pc:docMk/>
          <pc:sldMk cId="3226822831" sldId="273"/>
        </pc:sldMkLst>
      </pc:sldChg>
      <pc:sldChg chg="modNotesTx">
        <pc:chgData name="Lies Van Rompaey" userId="fd7f9f03-f73a-4a6c-9b4a-5bdd086b8051" providerId="ADAL" clId="{E31B0C96-4BE5-4474-9175-C2393C147576}" dt="2023-06-09T14:27:48.374" v="18" actId="6549"/>
        <pc:sldMkLst>
          <pc:docMk/>
          <pc:sldMk cId="314720869" sldId="274"/>
        </pc:sldMkLst>
      </pc:sldChg>
      <pc:sldChg chg="modNotesTx">
        <pc:chgData name="Lies Van Rompaey" userId="fd7f9f03-f73a-4a6c-9b4a-5bdd086b8051" providerId="ADAL" clId="{E31B0C96-4BE5-4474-9175-C2393C147576}" dt="2023-06-09T14:29:54.619" v="42" actId="6549"/>
        <pc:sldMkLst>
          <pc:docMk/>
          <pc:sldMk cId="3419812140" sldId="275"/>
        </pc:sldMkLst>
      </pc:sldChg>
      <pc:sldChg chg="modNotesTx">
        <pc:chgData name="Lies Van Rompaey" userId="fd7f9f03-f73a-4a6c-9b4a-5bdd086b8051" providerId="ADAL" clId="{E31B0C96-4BE5-4474-9175-C2393C147576}" dt="2023-06-09T14:27:56.560" v="20" actId="6549"/>
        <pc:sldMkLst>
          <pc:docMk/>
          <pc:sldMk cId="2560730791" sldId="277"/>
        </pc:sldMkLst>
      </pc:sldChg>
      <pc:sldChg chg="modNotesTx">
        <pc:chgData name="Lies Van Rompaey" userId="fd7f9f03-f73a-4a6c-9b4a-5bdd086b8051" providerId="ADAL" clId="{E31B0C96-4BE5-4474-9175-C2393C147576}" dt="2023-06-09T14:28:01.399" v="21" actId="6549"/>
        <pc:sldMkLst>
          <pc:docMk/>
          <pc:sldMk cId="2101257652" sldId="279"/>
        </pc:sldMkLst>
      </pc:sldChg>
      <pc:sldChg chg="modNotesTx">
        <pc:chgData name="Lies Van Rompaey" userId="fd7f9f03-f73a-4a6c-9b4a-5bdd086b8051" providerId="ADAL" clId="{E31B0C96-4BE5-4474-9175-C2393C147576}" dt="2023-06-09T14:28:06.471" v="22" actId="6549"/>
        <pc:sldMkLst>
          <pc:docMk/>
          <pc:sldMk cId="1790587670" sldId="280"/>
        </pc:sldMkLst>
      </pc:sldChg>
      <pc:sldChg chg="modNotesTx">
        <pc:chgData name="Lies Van Rompaey" userId="fd7f9f03-f73a-4a6c-9b4a-5bdd086b8051" providerId="ADAL" clId="{E31B0C96-4BE5-4474-9175-C2393C147576}" dt="2023-06-09T14:26:13.318" v="2" actId="6549"/>
        <pc:sldMkLst>
          <pc:docMk/>
          <pc:sldMk cId="2467605697" sldId="282"/>
        </pc:sldMkLst>
      </pc:sldChg>
      <pc:sldChg chg="modNotesTx">
        <pc:chgData name="Lies Van Rompaey" userId="fd7f9f03-f73a-4a6c-9b4a-5bdd086b8051" providerId="ADAL" clId="{E31B0C96-4BE5-4474-9175-C2393C147576}" dt="2023-06-09T14:28:13.389" v="23" actId="6549"/>
        <pc:sldMkLst>
          <pc:docMk/>
          <pc:sldMk cId="2308036416" sldId="283"/>
        </pc:sldMkLst>
      </pc:sldChg>
      <pc:sldChg chg="modNotesTx">
        <pc:chgData name="Lies Van Rompaey" userId="fd7f9f03-f73a-4a6c-9b4a-5bdd086b8051" providerId="ADAL" clId="{E31B0C96-4BE5-4474-9175-C2393C147576}" dt="2023-06-09T14:28:16.591" v="24" actId="6549"/>
        <pc:sldMkLst>
          <pc:docMk/>
          <pc:sldMk cId="2193594958" sldId="284"/>
        </pc:sldMkLst>
      </pc:sldChg>
      <pc:sldChg chg="modNotesTx">
        <pc:chgData name="Lies Van Rompaey" userId="fd7f9f03-f73a-4a6c-9b4a-5bdd086b8051" providerId="ADAL" clId="{E31B0C96-4BE5-4474-9175-C2393C147576}" dt="2023-06-09T14:28:20.541" v="25" actId="6549"/>
        <pc:sldMkLst>
          <pc:docMk/>
          <pc:sldMk cId="2975557765" sldId="285"/>
        </pc:sldMkLst>
      </pc:sldChg>
      <pc:sldChg chg="modNotesTx">
        <pc:chgData name="Lies Van Rompaey" userId="fd7f9f03-f73a-4a6c-9b4a-5bdd086b8051" providerId="ADAL" clId="{E31B0C96-4BE5-4474-9175-C2393C147576}" dt="2023-06-09T14:28:24.069" v="26" actId="6549"/>
        <pc:sldMkLst>
          <pc:docMk/>
          <pc:sldMk cId="3356984821" sldId="286"/>
        </pc:sldMkLst>
      </pc:sldChg>
      <pc:sldChg chg="modNotesTx">
        <pc:chgData name="Lies Van Rompaey" userId="fd7f9f03-f73a-4a6c-9b4a-5bdd086b8051" providerId="ADAL" clId="{E31B0C96-4BE5-4474-9175-C2393C147576}" dt="2023-06-09T14:28:26.789" v="27" actId="6549"/>
        <pc:sldMkLst>
          <pc:docMk/>
          <pc:sldMk cId="1308524982" sldId="287"/>
        </pc:sldMkLst>
      </pc:sldChg>
      <pc:sldChg chg="modNotesTx">
        <pc:chgData name="Lies Van Rompaey" userId="fd7f9f03-f73a-4a6c-9b4a-5bdd086b8051" providerId="ADAL" clId="{E31B0C96-4BE5-4474-9175-C2393C147576}" dt="2023-06-09T14:28:29.932" v="28" actId="6549"/>
        <pc:sldMkLst>
          <pc:docMk/>
          <pc:sldMk cId="772054007" sldId="288"/>
        </pc:sldMkLst>
      </pc:sldChg>
      <pc:sldChg chg="modNotesTx">
        <pc:chgData name="Lies Van Rompaey" userId="fd7f9f03-f73a-4a6c-9b4a-5bdd086b8051" providerId="ADAL" clId="{E31B0C96-4BE5-4474-9175-C2393C147576}" dt="2023-06-09T14:28:44.230" v="31" actId="6549"/>
        <pc:sldMkLst>
          <pc:docMk/>
          <pc:sldMk cId="2461804139" sldId="289"/>
        </pc:sldMkLst>
      </pc:sldChg>
      <pc:sldChg chg="modNotesTx">
        <pc:chgData name="Lies Van Rompaey" userId="fd7f9f03-f73a-4a6c-9b4a-5bdd086b8051" providerId="ADAL" clId="{E31B0C96-4BE5-4474-9175-C2393C147576}" dt="2023-06-09T14:28:47.625" v="32" actId="6549"/>
        <pc:sldMkLst>
          <pc:docMk/>
          <pc:sldMk cId="1091509456" sldId="290"/>
        </pc:sldMkLst>
      </pc:sldChg>
      <pc:sldChg chg="modNotesTx">
        <pc:chgData name="Lies Van Rompaey" userId="fd7f9f03-f73a-4a6c-9b4a-5bdd086b8051" providerId="ADAL" clId="{E31B0C96-4BE5-4474-9175-C2393C147576}" dt="2023-06-09T14:28:51.034" v="33" actId="6549"/>
        <pc:sldMkLst>
          <pc:docMk/>
          <pc:sldMk cId="3536539233" sldId="291"/>
        </pc:sldMkLst>
      </pc:sldChg>
      <pc:sldChg chg="modNotesTx">
        <pc:chgData name="Lies Van Rompaey" userId="fd7f9f03-f73a-4a6c-9b4a-5bdd086b8051" providerId="ADAL" clId="{E31B0C96-4BE5-4474-9175-C2393C147576}" dt="2023-06-09T14:28:56.654" v="34" actId="6549"/>
        <pc:sldMkLst>
          <pc:docMk/>
          <pc:sldMk cId="845184900" sldId="292"/>
        </pc:sldMkLst>
      </pc:sldChg>
      <pc:sldChg chg="modNotesTx">
        <pc:chgData name="Lies Van Rompaey" userId="fd7f9f03-f73a-4a6c-9b4a-5bdd086b8051" providerId="ADAL" clId="{E31B0C96-4BE5-4474-9175-C2393C147576}" dt="2023-06-09T14:29:00.755" v="35" actId="6549"/>
        <pc:sldMkLst>
          <pc:docMk/>
          <pc:sldMk cId="4177373197" sldId="293"/>
        </pc:sldMkLst>
      </pc:sldChg>
      <pc:sldChg chg="modNotesTx">
        <pc:chgData name="Lies Van Rompaey" userId="fd7f9f03-f73a-4a6c-9b4a-5bdd086b8051" providerId="ADAL" clId="{E31B0C96-4BE5-4474-9175-C2393C147576}" dt="2023-06-09T14:29:04.181" v="36" actId="6549"/>
        <pc:sldMkLst>
          <pc:docMk/>
          <pc:sldMk cId="1758851200" sldId="294"/>
        </pc:sldMkLst>
      </pc:sldChg>
      <pc:sldChg chg="modNotesTx">
        <pc:chgData name="Lies Van Rompaey" userId="fd7f9f03-f73a-4a6c-9b4a-5bdd086b8051" providerId="ADAL" clId="{E31B0C96-4BE5-4474-9175-C2393C147576}" dt="2023-06-09T14:29:07.387" v="37" actId="6549"/>
        <pc:sldMkLst>
          <pc:docMk/>
          <pc:sldMk cId="1055180505" sldId="295"/>
        </pc:sldMkLst>
      </pc:sldChg>
      <pc:sldChg chg="modNotesTx">
        <pc:chgData name="Lies Van Rompaey" userId="fd7f9f03-f73a-4a6c-9b4a-5bdd086b8051" providerId="ADAL" clId="{E31B0C96-4BE5-4474-9175-C2393C147576}" dt="2023-06-09T14:29:12.122" v="38" actId="6549"/>
        <pc:sldMkLst>
          <pc:docMk/>
          <pc:sldMk cId="3106190774" sldId="296"/>
        </pc:sldMkLst>
      </pc:sldChg>
      <pc:sldChg chg="modNotesTx">
        <pc:chgData name="Lies Van Rompaey" userId="fd7f9f03-f73a-4a6c-9b4a-5bdd086b8051" providerId="ADAL" clId="{E31B0C96-4BE5-4474-9175-C2393C147576}" dt="2023-06-09T14:29:15.485" v="39" actId="6549"/>
        <pc:sldMkLst>
          <pc:docMk/>
          <pc:sldMk cId="2275464378" sldId="297"/>
        </pc:sldMkLst>
      </pc:sldChg>
      <pc:sldChg chg="modNotesTx">
        <pc:chgData name="Lies Van Rompaey" userId="fd7f9f03-f73a-4a6c-9b4a-5bdd086b8051" providerId="ADAL" clId="{E31B0C96-4BE5-4474-9175-C2393C147576}" dt="2023-06-09T14:29:19.145" v="40" actId="6549"/>
        <pc:sldMkLst>
          <pc:docMk/>
          <pc:sldMk cId="2690482335" sldId="298"/>
        </pc:sldMkLst>
      </pc:sldChg>
      <pc:sldChg chg="modNotesTx">
        <pc:chgData name="Lies Van Rompaey" userId="fd7f9f03-f73a-4a6c-9b4a-5bdd086b8051" providerId="ADAL" clId="{E31B0C96-4BE5-4474-9175-C2393C147576}" dt="2023-06-09T14:29:22.886" v="41" actId="6549"/>
        <pc:sldMkLst>
          <pc:docMk/>
          <pc:sldMk cId="2339182728" sldId="299"/>
        </pc:sldMkLst>
      </pc:sldChg>
      <pc:sldChg chg="modNotesTx">
        <pc:chgData name="Lies Van Rompaey" userId="fd7f9f03-f73a-4a6c-9b4a-5bdd086b8051" providerId="ADAL" clId="{E31B0C96-4BE5-4474-9175-C2393C147576}" dt="2023-06-09T14:26:47.655" v="7" actId="6549"/>
        <pc:sldMkLst>
          <pc:docMk/>
          <pc:sldMk cId="67090807" sldId="30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'Extra kosten door corona'!$A$2</c:f>
              <c:strCache>
                <c:ptCount val="1"/>
                <c:pt idx="0">
                  <c:v>Heb je extra ICT-kosten gemaakt door de coronamaatregelen?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C3-4222-869C-DC066BAFF5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C3-4222-869C-DC066BAFF54C}"/>
              </c:ext>
            </c:extLst>
          </c:dPt>
          <c:dLbls>
            <c:dLbl>
              <c:idx val="0"/>
              <c:layout>
                <c:manualLayout>
                  <c:x val="-0.21503513167955318"/>
                  <c:y val="4.5290006063697069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No 48,1%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87955871376754"/>
                      <c:h val="0.3083271460173438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74C3-4222-869C-DC066BAFF54C}"/>
                </c:ext>
              </c:extLst>
            </c:dLbl>
            <c:dLbl>
              <c:idx val="1"/>
              <c:layout>
                <c:manualLayout>
                  <c:x val="0.2023665345988119"/>
                  <c:y val="-1.75151382148261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Yes</a:t>
                    </a:r>
                    <a:r>
                      <a:rPr lang="en-US" baseline="0"/>
                      <a:t> 51,9%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4C3-4222-869C-DC066BAFF5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'Extra kosten door corona'!$B$1:$C$1</c:f>
              <c:strCache>
                <c:ptCount val="2"/>
                <c:pt idx="0">
                  <c:v>Nee</c:v>
                </c:pt>
                <c:pt idx="1">
                  <c:v>Ja</c:v>
                </c:pt>
              </c:strCache>
            </c:strRef>
          </c:cat>
          <c:val>
            <c:numRef>
              <c:f>'Extra kosten door corona'!$B$2:$C$2</c:f>
              <c:numCache>
                <c:formatCode>General</c:formatCode>
                <c:ptCount val="2"/>
                <c:pt idx="0">
                  <c:v>519</c:v>
                </c:pt>
                <c:pt idx="1">
                  <c:v>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C3-4222-869C-DC066BAFF54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573">
      <a:solidFill>
        <a:srgbClr val="A6B727"/>
      </a:solidFill>
    </a:ln>
    <a:effectLst/>
  </c:spPr>
  <c:txPr>
    <a:bodyPr/>
    <a:lstStyle/>
    <a:p>
      <a:pPr>
        <a:defRPr sz="2000"/>
      </a:pPr>
      <a:endParaRPr lang="nl-B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4" Type="http://schemas.openxmlformats.org/officeDocument/2006/relationships/image" Target="../media/image13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4" Type="http://schemas.openxmlformats.org/officeDocument/2006/relationships/image" Target="../media/image13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E07AC7-74E1-4A57-B26C-76A55BCDE12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F231A6-1E8A-4E3A-A854-999CFFC44DE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Education has a key role in society</a:t>
          </a:r>
          <a:endParaRPr lang="en-US" dirty="0"/>
        </a:p>
      </dgm:t>
    </dgm:pt>
    <dgm:pt modelId="{795949E6-ED26-40D8-8EC6-09CE4477D99F}" type="parTrans" cxnId="{12CF6228-DAF4-4750-978F-C38720429D7F}">
      <dgm:prSet/>
      <dgm:spPr/>
      <dgm:t>
        <a:bodyPr/>
        <a:lstStyle/>
        <a:p>
          <a:endParaRPr lang="en-US"/>
        </a:p>
      </dgm:t>
    </dgm:pt>
    <dgm:pt modelId="{B95B04B0-94E6-484C-92BD-BB5E99835BF9}" type="sibTrans" cxnId="{12CF6228-DAF4-4750-978F-C38720429D7F}">
      <dgm:prSet/>
      <dgm:spPr/>
      <dgm:t>
        <a:bodyPr/>
        <a:lstStyle/>
        <a:p>
          <a:endParaRPr lang="en-US"/>
        </a:p>
      </dgm:t>
    </dgm:pt>
    <dgm:pt modelId="{A0D96446-49FE-4577-A4E8-7EF64DC57D46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Education is a public good</a:t>
          </a:r>
          <a:endParaRPr lang="en-US"/>
        </a:p>
      </dgm:t>
    </dgm:pt>
    <dgm:pt modelId="{01EFD351-D4DB-4020-8701-03978C3C079B}" type="parTrans" cxnId="{680478A6-4F9C-4EE7-9ADC-E7C1948F38A9}">
      <dgm:prSet/>
      <dgm:spPr/>
      <dgm:t>
        <a:bodyPr/>
        <a:lstStyle/>
        <a:p>
          <a:endParaRPr lang="en-US"/>
        </a:p>
      </dgm:t>
    </dgm:pt>
    <dgm:pt modelId="{E40E793E-32CF-47B1-9241-755CF4354F55}" type="sibTrans" cxnId="{680478A6-4F9C-4EE7-9ADC-E7C1948F38A9}">
      <dgm:prSet/>
      <dgm:spPr/>
      <dgm:t>
        <a:bodyPr/>
        <a:lstStyle/>
        <a:p>
          <a:endParaRPr lang="en-US"/>
        </a:p>
      </dgm:t>
    </dgm:pt>
    <dgm:pt modelId="{D8DED7AC-C1F4-4C3E-AC1D-82F9DD676912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Freedom of education as an essential principle to achieve quality</a:t>
          </a:r>
          <a:endParaRPr lang="en-US"/>
        </a:p>
      </dgm:t>
    </dgm:pt>
    <dgm:pt modelId="{79A447CC-32F5-4F63-8706-D8A325584BCB}" type="parTrans" cxnId="{1885C7AF-2A7F-47F8-95D3-27F3F3EB2FE6}">
      <dgm:prSet/>
      <dgm:spPr/>
      <dgm:t>
        <a:bodyPr/>
        <a:lstStyle/>
        <a:p>
          <a:endParaRPr lang="en-US"/>
        </a:p>
      </dgm:t>
    </dgm:pt>
    <dgm:pt modelId="{5996DC20-BF35-43EC-8004-0192CF190E14}" type="sibTrans" cxnId="{1885C7AF-2A7F-47F8-95D3-27F3F3EB2FE6}">
      <dgm:prSet/>
      <dgm:spPr/>
      <dgm:t>
        <a:bodyPr/>
        <a:lstStyle/>
        <a:p>
          <a:endParaRPr lang="en-US"/>
        </a:p>
      </dgm:t>
    </dgm:pt>
    <dgm:pt modelId="{C7099947-D77B-420D-A747-A4BBDD4900B0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Teachers are autonomous professionals</a:t>
          </a:r>
          <a:endParaRPr lang="en-US"/>
        </a:p>
      </dgm:t>
    </dgm:pt>
    <dgm:pt modelId="{78E70067-EEAD-477B-AEDF-24AA768522AC}" type="parTrans" cxnId="{A801352C-8FE7-4FA9-9FF8-FEFB503B1A9B}">
      <dgm:prSet/>
      <dgm:spPr/>
      <dgm:t>
        <a:bodyPr/>
        <a:lstStyle/>
        <a:p>
          <a:endParaRPr lang="en-US"/>
        </a:p>
      </dgm:t>
    </dgm:pt>
    <dgm:pt modelId="{0CF60254-4CF1-4644-B526-0862267213C0}" type="sibTrans" cxnId="{A801352C-8FE7-4FA9-9FF8-FEFB503B1A9B}">
      <dgm:prSet/>
      <dgm:spPr/>
      <dgm:t>
        <a:bodyPr/>
        <a:lstStyle/>
        <a:p>
          <a:endParaRPr lang="en-US"/>
        </a:p>
      </dgm:t>
    </dgm:pt>
    <dgm:pt modelId="{E8719161-7339-4391-A00F-8EFB13A50E62}" type="pres">
      <dgm:prSet presAssocID="{BEE07AC7-74E1-4A57-B26C-76A55BCDE120}" presName="root" presStyleCnt="0">
        <dgm:presLayoutVars>
          <dgm:dir/>
          <dgm:resizeHandles val="exact"/>
        </dgm:presLayoutVars>
      </dgm:prSet>
      <dgm:spPr/>
    </dgm:pt>
    <dgm:pt modelId="{A8750E3F-90AB-46D6-8303-F38C58B02B7F}" type="pres">
      <dgm:prSet presAssocID="{2FF231A6-1E8A-4E3A-A854-999CFFC44DED}" presName="compNode" presStyleCnt="0"/>
      <dgm:spPr/>
    </dgm:pt>
    <dgm:pt modelId="{6B755B42-B167-4360-924C-0AAF34F50097}" type="pres">
      <dgm:prSet presAssocID="{2FF231A6-1E8A-4E3A-A854-999CFFC44DE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eken"/>
        </a:ext>
      </dgm:extLst>
    </dgm:pt>
    <dgm:pt modelId="{FDC20C26-222E-4F59-8438-5A1FA6D75371}" type="pres">
      <dgm:prSet presAssocID="{2FF231A6-1E8A-4E3A-A854-999CFFC44DED}" presName="spaceRect" presStyleCnt="0"/>
      <dgm:spPr/>
    </dgm:pt>
    <dgm:pt modelId="{94904FEF-8939-4B0D-A321-C58F0C5151BE}" type="pres">
      <dgm:prSet presAssocID="{2FF231A6-1E8A-4E3A-A854-999CFFC44DED}" presName="textRect" presStyleLbl="revTx" presStyleIdx="0" presStyleCnt="4">
        <dgm:presLayoutVars>
          <dgm:chMax val="1"/>
          <dgm:chPref val="1"/>
        </dgm:presLayoutVars>
      </dgm:prSet>
      <dgm:spPr/>
    </dgm:pt>
    <dgm:pt modelId="{7C8D894A-6DFF-43C7-AD44-56A1518CE5A0}" type="pres">
      <dgm:prSet presAssocID="{B95B04B0-94E6-484C-92BD-BB5E99835BF9}" presName="sibTrans" presStyleCnt="0"/>
      <dgm:spPr/>
    </dgm:pt>
    <dgm:pt modelId="{3E305EB0-AF1D-4FF3-82E4-CBA13AA7995D}" type="pres">
      <dgm:prSet presAssocID="{A0D96446-49FE-4577-A4E8-7EF64DC57D46}" presName="compNode" presStyleCnt="0"/>
      <dgm:spPr/>
    </dgm:pt>
    <dgm:pt modelId="{CD6F0665-9F93-47F8-B6E9-C39413A969E7}" type="pres">
      <dgm:prSet presAssocID="{A0D96446-49FE-4577-A4E8-7EF64DC57D4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"/>
        </a:ext>
      </dgm:extLst>
    </dgm:pt>
    <dgm:pt modelId="{36901AE6-6D63-4BEA-A2CE-5269DFA038EE}" type="pres">
      <dgm:prSet presAssocID="{A0D96446-49FE-4577-A4E8-7EF64DC57D46}" presName="spaceRect" presStyleCnt="0"/>
      <dgm:spPr/>
    </dgm:pt>
    <dgm:pt modelId="{4D2B7938-A26B-4035-B71E-8E76AABED351}" type="pres">
      <dgm:prSet presAssocID="{A0D96446-49FE-4577-A4E8-7EF64DC57D46}" presName="textRect" presStyleLbl="revTx" presStyleIdx="1" presStyleCnt="4">
        <dgm:presLayoutVars>
          <dgm:chMax val="1"/>
          <dgm:chPref val="1"/>
        </dgm:presLayoutVars>
      </dgm:prSet>
      <dgm:spPr/>
    </dgm:pt>
    <dgm:pt modelId="{71BB1551-27C8-449B-96F4-68D23883BC99}" type="pres">
      <dgm:prSet presAssocID="{E40E793E-32CF-47B1-9241-755CF4354F55}" presName="sibTrans" presStyleCnt="0"/>
      <dgm:spPr/>
    </dgm:pt>
    <dgm:pt modelId="{BD1AA478-6C67-4D71-A1F8-EA25AC676162}" type="pres">
      <dgm:prSet presAssocID="{D8DED7AC-C1F4-4C3E-AC1D-82F9DD676912}" presName="compNode" presStyleCnt="0"/>
      <dgm:spPr/>
    </dgm:pt>
    <dgm:pt modelId="{78D5E91B-385C-4CA4-B347-E2F5EE688902}" type="pres">
      <dgm:prSet presAssocID="{D8DED7AC-C1F4-4C3E-AC1D-82F9DD67691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laslokaal"/>
        </a:ext>
      </dgm:extLst>
    </dgm:pt>
    <dgm:pt modelId="{0A1DEC15-3588-47E8-8825-55639A304BEB}" type="pres">
      <dgm:prSet presAssocID="{D8DED7AC-C1F4-4C3E-AC1D-82F9DD676912}" presName="spaceRect" presStyleCnt="0"/>
      <dgm:spPr/>
    </dgm:pt>
    <dgm:pt modelId="{D95D2A40-E84F-48AE-BE00-BB9C5E1F4277}" type="pres">
      <dgm:prSet presAssocID="{D8DED7AC-C1F4-4C3E-AC1D-82F9DD676912}" presName="textRect" presStyleLbl="revTx" presStyleIdx="2" presStyleCnt="4">
        <dgm:presLayoutVars>
          <dgm:chMax val="1"/>
          <dgm:chPref val="1"/>
        </dgm:presLayoutVars>
      </dgm:prSet>
      <dgm:spPr/>
    </dgm:pt>
    <dgm:pt modelId="{7D93DDE8-3625-4844-BFC6-33276111627E}" type="pres">
      <dgm:prSet presAssocID="{5996DC20-BF35-43EC-8004-0192CF190E14}" presName="sibTrans" presStyleCnt="0"/>
      <dgm:spPr/>
    </dgm:pt>
    <dgm:pt modelId="{6EFF5245-1627-4EB6-9F3A-4BA73A050103}" type="pres">
      <dgm:prSet presAssocID="{C7099947-D77B-420D-A747-A4BBDD4900B0}" presName="compNode" presStyleCnt="0"/>
      <dgm:spPr/>
    </dgm:pt>
    <dgm:pt modelId="{4A8EB214-EF45-416A-9E9D-4424AF01B0F6}" type="pres">
      <dgm:prSet presAssocID="{C7099947-D77B-420D-A747-A4BBDD4900B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ns"/>
        </a:ext>
      </dgm:extLst>
    </dgm:pt>
    <dgm:pt modelId="{FF56F103-5468-47BA-8998-51DEA4783CBD}" type="pres">
      <dgm:prSet presAssocID="{C7099947-D77B-420D-A747-A4BBDD4900B0}" presName="spaceRect" presStyleCnt="0"/>
      <dgm:spPr/>
    </dgm:pt>
    <dgm:pt modelId="{C8879CA5-FACE-4B04-8119-F47FDD2E5542}" type="pres">
      <dgm:prSet presAssocID="{C7099947-D77B-420D-A747-A4BBDD4900B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873291B-39A3-427D-BD8F-ACEB76F01D71}" type="presOf" srcId="{2FF231A6-1E8A-4E3A-A854-999CFFC44DED}" destId="{94904FEF-8939-4B0D-A321-C58F0C5151BE}" srcOrd="0" destOrd="0" presId="urn:microsoft.com/office/officeart/2018/2/layout/IconLabelList"/>
    <dgm:cxn modelId="{12CF6228-DAF4-4750-978F-C38720429D7F}" srcId="{BEE07AC7-74E1-4A57-B26C-76A55BCDE120}" destId="{2FF231A6-1E8A-4E3A-A854-999CFFC44DED}" srcOrd="0" destOrd="0" parTransId="{795949E6-ED26-40D8-8EC6-09CE4477D99F}" sibTransId="{B95B04B0-94E6-484C-92BD-BB5E99835BF9}"/>
    <dgm:cxn modelId="{A801352C-8FE7-4FA9-9FF8-FEFB503B1A9B}" srcId="{BEE07AC7-74E1-4A57-B26C-76A55BCDE120}" destId="{C7099947-D77B-420D-A747-A4BBDD4900B0}" srcOrd="3" destOrd="0" parTransId="{78E70067-EEAD-477B-AEDF-24AA768522AC}" sibTransId="{0CF60254-4CF1-4644-B526-0862267213C0}"/>
    <dgm:cxn modelId="{C8531B3F-A5F0-4B14-9BBF-0FF54FB68FB6}" type="presOf" srcId="{BEE07AC7-74E1-4A57-B26C-76A55BCDE120}" destId="{E8719161-7339-4391-A00F-8EFB13A50E62}" srcOrd="0" destOrd="0" presId="urn:microsoft.com/office/officeart/2018/2/layout/IconLabelList"/>
    <dgm:cxn modelId="{47990870-B877-4488-A659-4E9100B86270}" type="presOf" srcId="{C7099947-D77B-420D-A747-A4BBDD4900B0}" destId="{C8879CA5-FACE-4B04-8119-F47FDD2E5542}" srcOrd="0" destOrd="0" presId="urn:microsoft.com/office/officeart/2018/2/layout/IconLabelList"/>
    <dgm:cxn modelId="{47DB1753-F114-41FD-A702-C776F35F37FC}" type="presOf" srcId="{A0D96446-49FE-4577-A4E8-7EF64DC57D46}" destId="{4D2B7938-A26B-4035-B71E-8E76AABED351}" srcOrd="0" destOrd="0" presId="urn:microsoft.com/office/officeart/2018/2/layout/IconLabelList"/>
    <dgm:cxn modelId="{680478A6-4F9C-4EE7-9ADC-E7C1948F38A9}" srcId="{BEE07AC7-74E1-4A57-B26C-76A55BCDE120}" destId="{A0D96446-49FE-4577-A4E8-7EF64DC57D46}" srcOrd="1" destOrd="0" parTransId="{01EFD351-D4DB-4020-8701-03978C3C079B}" sibTransId="{E40E793E-32CF-47B1-9241-755CF4354F55}"/>
    <dgm:cxn modelId="{570BF4AB-89C3-4C6C-8F45-73A525AEB9A3}" type="presOf" srcId="{D8DED7AC-C1F4-4C3E-AC1D-82F9DD676912}" destId="{D95D2A40-E84F-48AE-BE00-BB9C5E1F4277}" srcOrd="0" destOrd="0" presId="urn:microsoft.com/office/officeart/2018/2/layout/IconLabelList"/>
    <dgm:cxn modelId="{1885C7AF-2A7F-47F8-95D3-27F3F3EB2FE6}" srcId="{BEE07AC7-74E1-4A57-B26C-76A55BCDE120}" destId="{D8DED7AC-C1F4-4C3E-AC1D-82F9DD676912}" srcOrd="2" destOrd="0" parTransId="{79A447CC-32F5-4F63-8706-D8A325584BCB}" sibTransId="{5996DC20-BF35-43EC-8004-0192CF190E14}"/>
    <dgm:cxn modelId="{1423BB1C-FBFA-4805-A3C1-AA2E6850007F}" type="presParOf" srcId="{E8719161-7339-4391-A00F-8EFB13A50E62}" destId="{A8750E3F-90AB-46D6-8303-F38C58B02B7F}" srcOrd="0" destOrd="0" presId="urn:microsoft.com/office/officeart/2018/2/layout/IconLabelList"/>
    <dgm:cxn modelId="{176F2EC2-2336-40EA-9AA6-1D27A1D954C7}" type="presParOf" srcId="{A8750E3F-90AB-46D6-8303-F38C58B02B7F}" destId="{6B755B42-B167-4360-924C-0AAF34F50097}" srcOrd="0" destOrd="0" presId="urn:microsoft.com/office/officeart/2018/2/layout/IconLabelList"/>
    <dgm:cxn modelId="{447604D7-74B9-4790-8EC4-BEC04E7E94DB}" type="presParOf" srcId="{A8750E3F-90AB-46D6-8303-F38C58B02B7F}" destId="{FDC20C26-222E-4F59-8438-5A1FA6D75371}" srcOrd="1" destOrd="0" presId="urn:microsoft.com/office/officeart/2018/2/layout/IconLabelList"/>
    <dgm:cxn modelId="{4B7B4235-96E8-4233-BE51-1C4D34D9233A}" type="presParOf" srcId="{A8750E3F-90AB-46D6-8303-F38C58B02B7F}" destId="{94904FEF-8939-4B0D-A321-C58F0C5151BE}" srcOrd="2" destOrd="0" presId="urn:microsoft.com/office/officeart/2018/2/layout/IconLabelList"/>
    <dgm:cxn modelId="{073ECCD3-B392-416C-B01F-7FA6368A6341}" type="presParOf" srcId="{E8719161-7339-4391-A00F-8EFB13A50E62}" destId="{7C8D894A-6DFF-43C7-AD44-56A1518CE5A0}" srcOrd="1" destOrd="0" presId="urn:microsoft.com/office/officeart/2018/2/layout/IconLabelList"/>
    <dgm:cxn modelId="{9D3AE968-9397-43BB-BE47-FA795F44D1B5}" type="presParOf" srcId="{E8719161-7339-4391-A00F-8EFB13A50E62}" destId="{3E305EB0-AF1D-4FF3-82E4-CBA13AA7995D}" srcOrd="2" destOrd="0" presId="urn:microsoft.com/office/officeart/2018/2/layout/IconLabelList"/>
    <dgm:cxn modelId="{0E567F1B-AE8A-407F-8493-2D96DD891C5E}" type="presParOf" srcId="{3E305EB0-AF1D-4FF3-82E4-CBA13AA7995D}" destId="{CD6F0665-9F93-47F8-B6E9-C39413A969E7}" srcOrd="0" destOrd="0" presId="urn:microsoft.com/office/officeart/2018/2/layout/IconLabelList"/>
    <dgm:cxn modelId="{3D1448B7-09E1-4882-B56E-F08767897D1C}" type="presParOf" srcId="{3E305EB0-AF1D-4FF3-82E4-CBA13AA7995D}" destId="{36901AE6-6D63-4BEA-A2CE-5269DFA038EE}" srcOrd="1" destOrd="0" presId="urn:microsoft.com/office/officeart/2018/2/layout/IconLabelList"/>
    <dgm:cxn modelId="{69219159-5B0C-42F3-A70B-75FDAF65EC5F}" type="presParOf" srcId="{3E305EB0-AF1D-4FF3-82E4-CBA13AA7995D}" destId="{4D2B7938-A26B-4035-B71E-8E76AABED351}" srcOrd="2" destOrd="0" presId="urn:microsoft.com/office/officeart/2018/2/layout/IconLabelList"/>
    <dgm:cxn modelId="{A6DC44CF-11E3-455F-AB90-059B2B3312DC}" type="presParOf" srcId="{E8719161-7339-4391-A00F-8EFB13A50E62}" destId="{71BB1551-27C8-449B-96F4-68D23883BC99}" srcOrd="3" destOrd="0" presId="urn:microsoft.com/office/officeart/2018/2/layout/IconLabelList"/>
    <dgm:cxn modelId="{A65A0145-CFF5-4832-BD3E-40EFEB18EF63}" type="presParOf" srcId="{E8719161-7339-4391-A00F-8EFB13A50E62}" destId="{BD1AA478-6C67-4D71-A1F8-EA25AC676162}" srcOrd="4" destOrd="0" presId="urn:microsoft.com/office/officeart/2018/2/layout/IconLabelList"/>
    <dgm:cxn modelId="{BD5C813F-4C38-4BDF-8FA0-530A0F07564D}" type="presParOf" srcId="{BD1AA478-6C67-4D71-A1F8-EA25AC676162}" destId="{78D5E91B-385C-4CA4-B347-E2F5EE688902}" srcOrd="0" destOrd="0" presId="urn:microsoft.com/office/officeart/2018/2/layout/IconLabelList"/>
    <dgm:cxn modelId="{8296A34B-90E7-4729-8BE4-3611046D2762}" type="presParOf" srcId="{BD1AA478-6C67-4D71-A1F8-EA25AC676162}" destId="{0A1DEC15-3588-47E8-8825-55639A304BEB}" srcOrd="1" destOrd="0" presId="urn:microsoft.com/office/officeart/2018/2/layout/IconLabelList"/>
    <dgm:cxn modelId="{E297A06C-68EE-4AB5-8CAB-458D09F682DD}" type="presParOf" srcId="{BD1AA478-6C67-4D71-A1F8-EA25AC676162}" destId="{D95D2A40-E84F-48AE-BE00-BB9C5E1F4277}" srcOrd="2" destOrd="0" presId="urn:microsoft.com/office/officeart/2018/2/layout/IconLabelList"/>
    <dgm:cxn modelId="{47547C18-E361-429E-9BE4-D359B48A0CA1}" type="presParOf" srcId="{E8719161-7339-4391-A00F-8EFB13A50E62}" destId="{7D93DDE8-3625-4844-BFC6-33276111627E}" srcOrd="5" destOrd="0" presId="urn:microsoft.com/office/officeart/2018/2/layout/IconLabelList"/>
    <dgm:cxn modelId="{C50A6074-A944-4D90-B4C2-2755F90996F9}" type="presParOf" srcId="{E8719161-7339-4391-A00F-8EFB13A50E62}" destId="{6EFF5245-1627-4EB6-9F3A-4BA73A050103}" srcOrd="6" destOrd="0" presId="urn:microsoft.com/office/officeart/2018/2/layout/IconLabelList"/>
    <dgm:cxn modelId="{3B2C533C-AD49-4C51-9955-8B522801BA60}" type="presParOf" srcId="{6EFF5245-1627-4EB6-9F3A-4BA73A050103}" destId="{4A8EB214-EF45-416A-9E9D-4424AF01B0F6}" srcOrd="0" destOrd="0" presId="urn:microsoft.com/office/officeart/2018/2/layout/IconLabelList"/>
    <dgm:cxn modelId="{AAE6A379-A06C-406F-BAEB-671FE3C08547}" type="presParOf" srcId="{6EFF5245-1627-4EB6-9F3A-4BA73A050103}" destId="{FF56F103-5468-47BA-8998-51DEA4783CBD}" srcOrd="1" destOrd="0" presId="urn:microsoft.com/office/officeart/2018/2/layout/IconLabelList"/>
    <dgm:cxn modelId="{DC22DF36-602C-4E7B-BE51-5464A6FF46AF}" type="presParOf" srcId="{6EFF5245-1627-4EB6-9F3A-4BA73A050103}" destId="{C8879CA5-FACE-4B04-8119-F47FDD2E554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5B392C-EAFD-41D1-BF38-14D5FED5E588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14254D-83EE-41F6-ACEB-D3FB3FA82D0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/>
            <a:t>ICT is included in cross-curricular attainment targets</a:t>
          </a:r>
          <a:endParaRPr lang="en-US"/>
        </a:p>
      </dgm:t>
    </dgm:pt>
    <dgm:pt modelId="{377EE8AA-84D1-4CD5-B4F0-854DDAD90DF0}" type="parTrans" cxnId="{44C5CF5D-B2AD-4E73-A568-54008A3F4881}">
      <dgm:prSet/>
      <dgm:spPr/>
      <dgm:t>
        <a:bodyPr/>
        <a:lstStyle/>
        <a:p>
          <a:endParaRPr lang="en-US"/>
        </a:p>
      </dgm:t>
    </dgm:pt>
    <dgm:pt modelId="{F01C892A-BFBF-4C0D-8595-BB67AF298338}" type="sibTrans" cxnId="{44C5CF5D-B2AD-4E73-A568-54008A3F4881}">
      <dgm:prSet/>
      <dgm:spPr/>
      <dgm:t>
        <a:bodyPr/>
        <a:lstStyle/>
        <a:p>
          <a:endParaRPr lang="en-US"/>
        </a:p>
      </dgm:t>
    </dgm:pt>
    <dgm:pt modelId="{C77D282F-1AC8-4416-9521-69A08996162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/>
            <a:t>Students need to be able to:</a:t>
          </a:r>
          <a:endParaRPr lang="en-US"/>
        </a:p>
      </dgm:t>
    </dgm:pt>
    <dgm:pt modelId="{045A4DC5-9462-49E1-A9C9-FAC65E2F7BA0}" type="parTrans" cxnId="{56AF26BC-D065-47F7-9519-64D782135B9F}">
      <dgm:prSet/>
      <dgm:spPr/>
      <dgm:t>
        <a:bodyPr/>
        <a:lstStyle/>
        <a:p>
          <a:endParaRPr lang="en-US"/>
        </a:p>
      </dgm:t>
    </dgm:pt>
    <dgm:pt modelId="{8394F879-616E-4735-B9DC-5A1E2A1D43D4}" type="sibTrans" cxnId="{56AF26BC-D065-47F7-9519-64D782135B9F}">
      <dgm:prSet/>
      <dgm:spPr/>
      <dgm:t>
        <a:bodyPr/>
        <a:lstStyle/>
        <a:p>
          <a:endParaRPr lang="en-US"/>
        </a:p>
      </dgm:t>
    </dgm:pt>
    <dgm:pt modelId="{F4A1A08B-F234-4DC1-9065-93EACDB12BD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Have a positive attitude toward ICT </a:t>
          </a:r>
          <a:endParaRPr lang="en-US"/>
        </a:p>
      </dgm:t>
    </dgm:pt>
    <dgm:pt modelId="{B5D6F488-864D-4FD9-B1DC-ABD253180EB2}" type="parTrans" cxnId="{DD5564E7-0885-48F8-A5F3-FA6D30373533}">
      <dgm:prSet/>
      <dgm:spPr/>
      <dgm:t>
        <a:bodyPr/>
        <a:lstStyle/>
        <a:p>
          <a:endParaRPr lang="en-US"/>
        </a:p>
      </dgm:t>
    </dgm:pt>
    <dgm:pt modelId="{C89BB457-8189-40FF-9C04-455B506A1118}" type="sibTrans" cxnId="{DD5564E7-0885-48F8-A5F3-FA6D30373533}">
      <dgm:prSet/>
      <dgm:spPr/>
      <dgm:t>
        <a:bodyPr/>
        <a:lstStyle/>
        <a:p>
          <a:endParaRPr lang="en-US"/>
        </a:p>
      </dgm:t>
    </dgm:pt>
    <dgm:pt modelId="{40698C5E-2DA9-4514-B0A5-21D85E6BACD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Have the ability to use ICT in a safe, responsible and effective way</a:t>
          </a:r>
          <a:endParaRPr lang="en-US"/>
        </a:p>
      </dgm:t>
    </dgm:pt>
    <dgm:pt modelId="{E0AF8978-CC4F-4E00-81A1-A087D61094B3}" type="parTrans" cxnId="{AD2A6F6A-AE15-4ADE-B0A5-14ACC5CF67D6}">
      <dgm:prSet/>
      <dgm:spPr/>
      <dgm:t>
        <a:bodyPr/>
        <a:lstStyle/>
        <a:p>
          <a:endParaRPr lang="en-US"/>
        </a:p>
      </dgm:t>
    </dgm:pt>
    <dgm:pt modelId="{B7907768-7CC2-4C69-92FB-00D6C778B70E}" type="sibTrans" cxnId="{AD2A6F6A-AE15-4ADE-B0A5-14ACC5CF67D6}">
      <dgm:prSet/>
      <dgm:spPr/>
      <dgm:t>
        <a:bodyPr/>
        <a:lstStyle/>
        <a:p>
          <a:endParaRPr lang="en-US"/>
        </a:p>
      </dgm:t>
    </dgm:pt>
    <dgm:pt modelId="{463C5FA0-BB0A-4EEE-B274-8A789324D166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Have the ability to use ICT to creatively shape their own ideas</a:t>
          </a:r>
          <a:endParaRPr lang="en-US"/>
        </a:p>
      </dgm:t>
    </dgm:pt>
    <dgm:pt modelId="{6765B4EA-7174-4A0C-B7D2-6FF09326484D}" type="parTrans" cxnId="{FD5DB735-FB67-4FDB-8814-B4C48A6580E9}">
      <dgm:prSet/>
      <dgm:spPr/>
      <dgm:t>
        <a:bodyPr/>
        <a:lstStyle/>
        <a:p>
          <a:endParaRPr lang="en-US"/>
        </a:p>
      </dgm:t>
    </dgm:pt>
    <dgm:pt modelId="{58C39648-9DC0-45B3-88AD-1C18AB4BD7C6}" type="sibTrans" cxnId="{FD5DB735-FB67-4FDB-8814-B4C48A6580E9}">
      <dgm:prSet/>
      <dgm:spPr/>
      <dgm:t>
        <a:bodyPr/>
        <a:lstStyle/>
        <a:p>
          <a:endParaRPr lang="en-US"/>
        </a:p>
      </dgm:t>
    </dgm:pt>
    <dgm:pt modelId="{A318BD11-341C-418C-BF48-94560ED4F60B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Use ICT  to retrieve, process and store digital information intended for them</a:t>
          </a:r>
          <a:endParaRPr lang="en-US"/>
        </a:p>
      </dgm:t>
    </dgm:pt>
    <dgm:pt modelId="{934DF17A-FB6A-4285-AF2D-E01616EF87A4}" type="parTrans" cxnId="{0BC837E3-73C0-4E5E-8031-3CDA74F20A8F}">
      <dgm:prSet/>
      <dgm:spPr/>
      <dgm:t>
        <a:bodyPr/>
        <a:lstStyle/>
        <a:p>
          <a:endParaRPr lang="en-US"/>
        </a:p>
      </dgm:t>
    </dgm:pt>
    <dgm:pt modelId="{67B58581-68F3-47F6-9A1A-C0BD221C70C4}" type="sibTrans" cxnId="{0BC837E3-73C0-4E5E-8031-3CDA74F20A8F}">
      <dgm:prSet/>
      <dgm:spPr/>
      <dgm:t>
        <a:bodyPr/>
        <a:lstStyle/>
        <a:p>
          <a:endParaRPr lang="en-US"/>
        </a:p>
      </dgm:t>
    </dgm:pt>
    <dgm:pt modelId="{2E7840F9-C1FC-4708-9D6D-936FA6AFDD5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Have the ability to use ICT in presenting information to others </a:t>
          </a:r>
          <a:endParaRPr lang="en-US"/>
        </a:p>
      </dgm:t>
    </dgm:pt>
    <dgm:pt modelId="{F4DFED54-4A03-4E95-BAE2-7117E8D4ECEB}" type="parTrans" cxnId="{A5D6E09C-05C2-41C4-9089-7A54FE60D7D9}">
      <dgm:prSet/>
      <dgm:spPr/>
      <dgm:t>
        <a:bodyPr/>
        <a:lstStyle/>
        <a:p>
          <a:endParaRPr lang="en-US"/>
        </a:p>
      </dgm:t>
    </dgm:pt>
    <dgm:pt modelId="{3325777A-6009-4396-A532-DD537F2355C2}" type="sibTrans" cxnId="{A5D6E09C-05C2-41C4-9089-7A54FE60D7D9}">
      <dgm:prSet/>
      <dgm:spPr/>
      <dgm:t>
        <a:bodyPr/>
        <a:lstStyle/>
        <a:p>
          <a:endParaRPr lang="en-US"/>
        </a:p>
      </dgm:t>
    </dgm:pt>
    <dgm:pt modelId="{4AD557C2-F3D7-476C-B0D7-302B92B9055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/>
            <a:t>Minimum goals</a:t>
          </a:r>
          <a:endParaRPr lang="en-US"/>
        </a:p>
      </dgm:t>
    </dgm:pt>
    <dgm:pt modelId="{9315ED55-65D2-47F0-8BEE-B16CE33A749C}" type="parTrans" cxnId="{799BFFA8-9176-48A3-9624-F17922986469}">
      <dgm:prSet/>
      <dgm:spPr/>
      <dgm:t>
        <a:bodyPr/>
        <a:lstStyle/>
        <a:p>
          <a:endParaRPr lang="en-US"/>
        </a:p>
      </dgm:t>
    </dgm:pt>
    <dgm:pt modelId="{83B1CDEA-B16B-4E8E-BAEF-A65B2B7FDAA2}" type="sibTrans" cxnId="{799BFFA8-9176-48A3-9624-F17922986469}">
      <dgm:prSet/>
      <dgm:spPr/>
      <dgm:t>
        <a:bodyPr/>
        <a:lstStyle/>
        <a:p>
          <a:endParaRPr lang="en-US"/>
        </a:p>
      </dgm:t>
    </dgm:pt>
    <dgm:pt modelId="{0C3471C0-7763-4E42-B912-BB2EC2FA44A2}" type="pres">
      <dgm:prSet presAssocID="{7B5B392C-EAFD-41D1-BF38-14D5FED5E588}" presName="root" presStyleCnt="0">
        <dgm:presLayoutVars>
          <dgm:dir/>
          <dgm:resizeHandles val="exact"/>
        </dgm:presLayoutVars>
      </dgm:prSet>
      <dgm:spPr/>
    </dgm:pt>
    <dgm:pt modelId="{2C3D8260-8293-4CC6-9C02-97D8DFC08179}" type="pres">
      <dgm:prSet presAssocID="{2614254D-83EE-41F6-ACEB-D3FB3FA82D0A}" presName="compNode" presStyleCnt="0"/>
      <dgm:spPr/>
    </dgm:pt>
    <dgm:pt modelId="{7993F653-BB40-4839-8B94-D0E6658A7143}" type="pres">
      <dgm:prSet presAssocID="{2614254D-83EE-41F6-ACEB-D3FB3FA82D0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nkje"/>
        </a:ext>
      </dgm:extLst>
    </dgm:pt>
    <dgm:pt modelId="{3A53012B-3A2F-4D26-B7B0-0BAF259C6D51}" type="pres">
      <dgm:prSet presAssocID="{2614254D-83EE-41F6-ACEB-D3FB3FA82D0A}" presName="iconSpace" presStyleCnt="0"/>
      <dgm:spPr/>
    </dgm:pt>
    <dgm:pt modelId="{991C3E0E-5EA5-490F-BE86-88B08378D706}" type="pres">
      <dgm:prSet presAssocID="{2614254D-83EE-41F6-ACEB-D3FB3FA82D0A}" presName="parTx" presStyleLbl="revTx" presStyleIdx="0" presStyleCnt="6">
        <dgm:presLayoutVars>
          <dgm:chMax val="0"/>
          <dgm:chPref val="0"/>
        </dgm:presLayoutVars>
      </dgm:prSet>
      <dgm:spPr/>
    </dgm:pt>
    <dgm:pt modelId="{FE4A00E0-1A18-410E-8B31-9E5F2159C312}" type="pres">
      <dgm:prSet presAssocID="{2614254D-83EE-41F6-ACEB-D3FB3FA82D0A}" presName="txSpace" presStyleCnt="0"/>
      <dgm:spPr/>
    </dgm:pt>
    <dgm:pt modelId="{B199BFBE-BDF3-4D63-BF8C-393B286CD739}" type="pres">
      <dgm:prSet presAssocID="{2614254D-83EE-41F6-ACEB-D3FB3FA82D0A}" presName="desTx" presStyleLbl="revTx" presStyleIdx="1" presStyleCnt="6">
        <dgm:presLayoutVars/>
      </dgm:prSet>
      <dgm:spPr/>
    </dgm:pt>
    <dgm:pt modelId="{EFF69976-4B91-4745-83DC-57FA3746122B}" type="pres">
      <dgm:prSet presAssocID="{F01C892A-BFBF-4C0D-8595-BB67AF298338}" presName="sibTrans" presStyleCnt="0"/>
      <dgm:spPr/>
    </dgm:pt>
    <dgm:pt modelId="{552735B3-E6B1-44B6-90A0-B635DC30F48A}" type="pres">
      <dgm:prSet presAssocID="{C77D282F-1AC8-4416-9521-69A089961626}" presName="compNode" presStyleCnt="0"/>
      <dgm:spPr/>
    </dgm:pt>
    <dgm:pt modelId="{79703F5E-D155-449C-9B81-57E870D0DBA8}" type="pres">
      <dgm:prSet presAssocID="{C77D282F-1AC8-4416-9521-69A08996162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89203A61-8396-4287-BC54-A1965D513166}" type="pres">
      <dgm:prSet presAssocID="{C77D282F-1AC8-4416-9521-69A089961626}" presName="iconSpace" presStyleCnt="0"/>
      <dgm:spPr/>
    </dgm:pt>
    <dgm:pt modelId="{84811E39-D62F-4179-9735-19654133872A}" type="pres">
      <dgm:prSet presAssocID="{C77D282F-1AC8-4416-9521-69A089961626}" presName="parTx" presStyleLbl="revTx" presStyleIdx="2" presStyleCnt="6">
        <dgm:presLayoutVars>
          <dgm:chMax val="0"/>
          <dgm:chPref val="0"/>
        </dgm:presLayoutVars>
      </dgm:prSet>
      <dgm:spPr/>
    </dgm:pt>
    <dgm:pt modelId="{1AF0685D-181D-4C8C-8949-87B7547C8BBA}" type="pres">
      <dgm:prSet presAssocID="{C77D282F-1AC8-4416-9521-69A089961626}" presName="txSpace" presStyleCnt="0"/>
      <dgm:spPr/>
    </dgm:pt>
    <dgm:pt modelId="{FDE300CA-6391-4B58-BE62-A8B9F3002548}" type="pres">
      <dgm:prSet presAssocID="{C77D282F-1AC8-4416-9521-69A089961626}" presName="desTx" presStyleLbl="revTx" presStyleIdx="3" presStyleCnt="6">
        <dgm:presLayoutVars/>
      </dgm:prSet>
      <dgm:spPr/>
    </dgm:pt>
    <dgm:pt modelId="{85F4DDC4-0DA8-47A0-9AD8-88E78158B623}" type="pres">
      <dgm:prSet presAssocID="{8394F879-616E-4735-B9DC-5A1E2A1D43D4}" presName="sibTrans" presStyleCnt="0"/>
      <dgm:spPr/>
    </dgm:pt>
    <dgm:pt modelId="{D71AB297-64C5-4AB3-918B-0A625A36A8C1}" type="pres">
      <dgm:prSet presAssocID="{4AD557C2-F3D7-476C-B0D7-302B92B90558}" presName="compNode" presStyleCnt="0"/>
      <dgm:spPr/>
    </dgm:pt>
    <dgm:pt modelId="{81C92356-2918-41C4-993A-B65225D996E1}" type="pres">
      <dgm:prSet presAssocID="{4AD557C2-F3D7-476C-B0D7-302B92B9055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os"/>
        </a:ext>
      </dgm:extLst>
    </dgm:pt>
    <dgm:pt modelId="{269F57E3-69D5-4A92-9A3A-BB7AF8DA19C0}" type="pres">
      <dgm:prSet presAssocID="{4AD557C2-F3D7-476C-B0D7-302B92B90558}" presName="iconSpace" presStyleCnt="0"/>
      <dgm:spPr/>
    </dgm:pt>
    <dgm:pt modelId="{CC10A677-9B26-426C-BCAC-E253365788E1}" type="pres">
      <dgm:prSet presAssocID="{4AD557C2-F3D7-476C-B0D7-302B92B90558}" presName="parTx" presStyleLbl="revTx" presStyleIdx="4" presStyleCnt="6">
        <dgm:presLayoutVars>
          <dgm:chMax val="0"/>
          <dgm:chPref val="0"/>
        </dgm:presLayoutVars>
      </dgm:prSet>
      <dgm:spPr/>
    </dgm:pt>
    <dgm:pt modelId="{1920C226-9DEE-4311-AB8F-8610654049BB}" type="pres">
      <dgm:prSet presAssocID="{4AD557C2-F3D7-476C-B0D7-302B92B90558}" presName="txSpace" presStyleCnt="0"/>
      <dgm:spPr/>
    </dgm:pt>
    <dgm:pt modelId="{0687C795-8C26-49C2-93BB-672E3C57F285}" type="pres">
      <dgm:prSet presAssocID="{4AD557C2-F3D7-476C-B0D7-302B92B90558}" presName="desTx" presStyleLbl="revTx" presStyleIdx="5" presStyleCnt="6">
        <dgm:presLayoutVars/>
      </dgm:prSet>
      <dgm:spPr/>
    </dgm:pt>
  </dgm:ptLst>
  <dgm:cxnLst>
    <dgm:cxn modelId="{90CEC903-93EC-401E-AE77-5CD35586A287}" type="presOf" srcId="{463C5FA0-BB0A-4EEE-B274-8A789324D166}" destId="{FDE300CA-6391-4B58-BE62-A8B9F3002548}" srcOrd="0" destOrd="2" presId="urn:microsoft.com/office/officeart/2018/5/layout/CenteredIconLabelDescriptionList"/>
    <dgm:cxn modelId="{015ECD06-D494-48FD-95D3-6726DB201EFF}" type="presOf" srcId="{4AD557C2-F3D7-476C-B0D7-302B92B90558}" destId="{CC10A677-9B26-426C-BCAC-E253365788E1}" srcOrd="0" destOrd="0" presId="urn:microsoft.com/office/officeart/2018/5/layout/CenteredIconLabelDescriptionList"/>
    <dgm:cxn modelId="{BB6BDA08-01D0-4C4F-9E09-B75B39E89745}" type="presOf" srcId="{2E7840F9-C1FC-4708-9D6D-936FA6AFDD58}" destId="{FDE300CA-6391-4B58-BE62-A8B9F3002548}" srcOrd="0" destOrd="4" presId="urn:microsoft.com/office/officeart/2018/5/layout/CenteredIconLabelDescriptionList"/>
    <dgm:cxn modelId="{60142C2A-FCC4-4422-8ECA-2C64931C5B4A}" type="presOf" srcId="{A318BD11-341C-418C-BF48-94560ED4F60B}" destId="{FDE300CA-6391-4B58-BE62-A8B9F3002548}" srcOrd="0" destOrd="3" presId="urn:microsoft.com/office/officeart/2018/5/layout/CenteredIconLabelDescriptionList"/>
    <dgm:cxn modelId="{449EE72B-F9FE-4565-866E-E4558550323F}" type="presOf" srcId="{2614254D-83EE-41F6-ACEB-D3FB3FA82D0A}" destId="{991C3E0E-5EA5-490F-BE86-88B08378D706}" srcOrd="0" destOrd="0" presId="urn:microsoft.com/office/officeart/2018/5/layout/CenteredIconLabelDescriptionList"/>
    <dgm:cxn modelId="{E88ECB2F-E6C7-4463-8457-FD85F2CDB623}" type="presOf" srcId="{C77D282F-1AC8-4416-9521-69A089961626}" destId="{84811E39-D62F-4179-9735-19654133872A}" srcOrd="0" destOrd="0" presId="urn:microsoft.com/office/officeart/2018/5/layout/CenteredIconLabelDescriptionList"/>
    <dgm:cxn modelId="{FD5DB735-FB67-4FDB-8814-B4C48A6580E9}" srcId="{C77D282F-1AC8-4416-9521-69A089961626}" destId="{463C5FA0-BB0A-4EEE-B274-8A789324D166}" srcOrd="2" destOrd="0" parTransId="{6765B4EA-7174-4A0C-B7D2-6FF09326484D}" sibTransId="{58C39648-9DC0-45B3-88AD-1C18AB4BD7C6}"/>
    <dgm:cxn modelId="{44C5CF5D-B2AD-4E73-A568-54008A3F4881}" srcId="{7B5B392C-EAFD-41D1-BF38-14D5FED5E588}" destId="{2614254D-83EE-41F6-ACEB-D3FB3FA82D0A}" srcOrd="0" destOrd="0" parTransId="{377EE8AA-84D1-4CD5-B4F0-854DDAD90DF0}" sibTransId="{F01C892A-BFBF-4C0D-8595-BB67AF298338}"/>
    <dgm:cxn modelId="{37AE7044-1C39-42B0-A777-B302210B11AD}" type="presOf" srcId="{7B5B392C-EAFD-41D1-BF38-14D5FED5E588}" destId="{0C3471C0-7763-4E42-B912-BB2EC2FA44A2}" srcOrd="0" destOrd="0" presId="urn:microsoft.com/office/officeart/2018/5/layout/CenteredIconLabelDescriptionList"/>
    <dgm:cxn modelId="{AD2A6F6A-AE15-4ADE-B0A5-14ACC5CF67D6}" srcId="{C77D282F-1AC8-4416-9521-69A089961626}" destId="{40698C5E-2DA9-4514-B0A5-21D85E6BACD9}" srcOrd="1" destOrd="0" parTransId="{E0AF8978-CC4F-4E00-81A1-A087D61094B3}" sibTransId="{B7907768-7CC2-4C69-92FB-00D6C778B70E}"/>
    <dgm:cxn modelId="{2FF66358-C6AB-4D68-9081-5F4E414C401B}" type="presOf" srcId="{F4A1A08B-F234-4DC1-9065-93EACDB12BDD}" destId="{FDE300CA-6391-4B58-BE62-A8B9F3002548}" srcOrd="0" destOrd="0" presId="urn:microsoft.com/office/officeart/2018/5/layout/CenteredIconLabelDescriptionList"/>
    <dgm:cxn modelId="{A5D6E09C-05C2-41C4-9089-7A54FE60D7D9}" srcId="{C77D282F-1AC8-4416-9521-69A089961626}" destId="{2E7840F9-C1FC-4708-9D6D-936FA6AFDD58}" srcOrd="4" destOrd="0" parTransId="{F4DFED54-4A03-4E95-BAE2-7117E8D4ECEB}" sibTransId="{3325777A-6009-4396-A532-DD537F2355C2}"/>
    <dgm:cxn modelId="{799BFFA8-9176-48A3-9624-F17922986469}" srcId="{7B5B392C-EAFD-41D1-BF38-14D5FED5E588}" destId="{4AD557C2-F3D7-476C-B0D7-302B92B90558}" srcOrd="2" destOrd="0" parTransId="{9315ED55-65D2-47F0-8BEE-B16CE33A749C}" sibTransId="{83B1CDEA-B16B-4E8E-BAEF-A65B2B7FDAA2}"/>
    <dgm:cxn modelId="{56AF26BC-D065-47F7-9519-64D782135B9F}" srcId="{7B5B392C-EAFD-41D1-BF38-14D5FED5E588}" destId="{C77D282F-1AC8-4416-9521-69A089961626}" srcOrd="1" destOrd="0" parTransId="{045A4DC5-9462-49E1-A9C9-FAC65E2F7BA0}" sibTransId="{8394F879-616E-4735-B9DC-5A1E2A1D43D4}"/>
    <dgm:cxn modelId="{482519D2-A896-4698-AB0B-8A7C9D567788}" type="presOf" srcId="{40698C5E-2DA9-4514-B0A5-21D85E6BACD9}" destId="{FDE300CA-6391-4B58-BE62-A8B9F3002548}" srcOrd="0" destOrd="1" presId="urn:microsoft.com/office/officeart/2018/5/layout/CenteredIconLabelDescriptionList"/>
    <dgm:cxn modelId="{0BC837E3-73C0-4E5E-8031-3CDA74F20A8F}" srcId="{C77D282F-1AC8-4416-9521-69A089961626}" destId="{A318BD11-341C-418C-BF48-94560ED4F60B}" srcOrd="3" destOrd="0" parTransId="{934DF17A-FB6A-4285-AF2D-E01616EF87A4}" sibTransId="{67B58581-68F3-47F6-9A1A-C0BD221C70C4}"/>
    <dgm:cxn modelId="{DD5564E7-0885-48F8-A5F3-FA6D30373533}" srcId="{C77D282F-1AC8-4416-9521-69A089961626}" destId="{F4A1A08B-F234-4DC1-9065-93EACDB12BDD}" srcOrd="0" destOrd="0" parTransId="{B5D6F488-864D-4FD9-B1DC-ABD253180EB2}" sibTransId="{C89BB457-8189-40FF-9C04-455B506A1118}"/>
    <dgm:cxn modelId="{C4FD2093-A7FC-4C3A-A650-C490EAB57311}" type="presParOf" srcId="{0C3471C0-7763-4E42-B912-BB2EC2FA44A2}" destId="{2C3D8260-8293-4CC6-9C02-97D8DFC08179}" srcOrd="0" destOrd="0" presId="urn:microsoft.com/office/officeart/2018/5/layout/CenteredIconLabelDescriptionList"/>
    <dgm:cxn modelId="{46D806DB-9CF8-445F-898E-FDB2D89A0D7A}" type="presParOf" srcId="{2C3D8260-8293-4CC6-9C02-97D8DFC08179}" destId="{7993F653-BB40-4839-8B94-D0E6658A7143}" srcOrd="0" destOrd="0" presId="urn:microsoft.com/office/officeart/2018/5/layout/CenteredIconLabelDescriptionList"/>
    <dgm:cxn modelId="{ED9F6C85-846A-44CC-B673-A6F7AFF13327}" type="presParOf" srcId="{2C3D8260-8293-4CC6-9C02-97D8DFC08179}" destId="{3A53012B-3A2F-4D26-B7B0-0BAF259C6D51}" srcOrd="1" destOrd="0" presId="urn:microsoft.com/office/officeart/2018/5/layout/CenteredIconLabelDescriptionList"/>
    <dgm:cxn modelId="{796DD4C0-2851-4E86-86AC-26C6A2BDAA80}" type="presParOf" srcId="{2C3D8260-8293-4CC6-9C02-97D8DFC08179}" destId="{991C3E0E-5EA5-490F-BE86-88B08378D706}" srcOrd="2" destOrd="0" presId="urn:microsoft.com/office/officeart/2018/5/layout/CenteredIconLabelDescriptionList"/>
    <dgm:cxn modelId="{5C5D7795-C691-43A8-9C95-D8E8BF3B264B}" type="presParOf" srcId="{2C3D8260-8293-4CC6-9C02-97D8DFC08179}" destId="{FE4A00E0-1A18-410E-8B31-9E5F2159C312}" srcOrd="3" destOrd="0" presId="urn:microsoft.com/office/officeart/2018/5/layout/CenteredIconLabelDescriptionList"/>
    <dgm:cxn modelId="{ED6A23B1-D015-41E8-80EF-B272AF54D723}" type="presParOf" srcId="{2C3D8260-8293-4CC6-9C02-97D8DFC08179}" destId="{B199BFBE-BDF3-4D63-BF8C-393B286CD739}" srcOrd="4" destOrd="0" presId="urn:microsoft.com/office/officeart/2018/5/layout/CenteredIconLabelDescriptionList"/>
    <dgm:cxn modelId="{BA2F74A2-E868-4883-A34A-825F5906E979}" type="presParOf" srcId="{0C3471C0-7763-4E42-B912-BB2EC2FA44A2}" destId="{EFF69976-4B91-4745-83DC-57FA3746122B}" srcOrd="1" destOrd="0" presId="urn:microsoft.com/office/officeart/2018/5/layout/CenteredIconLabelDescriptionList"/>
    <dgm:cxn modelId="{BF71BD86-C604-4D3A-8063-499E6FFAB73F}" type="presParOf" srcId="{0C3471C0-7763-4E42-B912-BB2EC2FA44A2}" destId="{552735B3-E6B1-44B6-90A0-B635DC30F48A}" srcOrd="2" destOrd="0" presId="urn:microsoft.com/office/officeart/2018/5/layout/CenteredIconLabelDescriptionList"/>
    <dgm:cxn modelId="{BE564472-79CC-4031-ABE9-84D6DB6C957D}" type="presParOf" srcId="{552735B3-E6B1-44B6-90A0-B635DC30F48A}" destId="{79703F5E-D155-449C-9B81-57E870D0DBA8}" srcOrd="0" destOrd="0" presId="urn:microsoft.com/office/officeart/2018/5/layout/CenteredIconLabelDescriptionList"/>
    <dgm:cxn modelId="{F52166BE-04E6-43A2-BB4C-C2FBC852D988}" type="presParOf" srcId="{552735B3-E6B1-44B6-90A0-B635DC30F48A}" destId="{89203A61-8396-4287-BC54-A1965D513166}" srcOrd="1" destOrd="0" presId="urn:microsoft.com/office/officeart/2018/5/layout/CenteredIconLabelDescriptionList"/>
    <dgm:cxn modelId="{52825549-0ACC-45C2-877F-2864DDB706DF}" type="presParOf" srcId="{552735B3-E6B1-44B6-90A0-B635DC30F48A}" destId="{84811E39-D62F-4179-9735-19654133872A}" srcOrd="2" destOrd="0" presId="urn:microsoft.com/office/officeart/2018/5/layout/CenteredIconLabelDescriptionList"/>
    <dgm:cxn modelId="{4E91E865-A122-47CC-BCC2-E3FE7DE80884}" type="presParOf" srcId="{552735B3-E6B1-44B6-90A0-B635DC30F48A}" destId="{1AF0685D-181D-4C8C-8949-87B7547C8BBA}" srcOrd="3" destOrd="0" presId="urn:microsoft.com/office/officeart/2018/5/layout/CenteredIconLabelDescriptionList"/>
    <dgm:cxn modelId="{5EDE8730-AF04-4086-AFB7-7CBD3D939BED}" type="presParOf" srcId="{552735B3-E6B1-44B6-90A0-B635DC30F48A}" destId="{FDE300CA-6391-4B58-BE62-A8B9F3002548}" srcOrd="4" destOrd="0" presId="urn:microsoft.com/office/officeart/2018/5/layout/CenteredIconLabelDescriptionList"/>
    <dgm:cxn modelId="{B4993B86-3A24-4530-879C-75CA32321F4A}" type="presParOf" srcId="{0C3471C0-7763-4E42-B912-BB2EC2FA44A2}" destId="{85F4DDC4-0DA8-47A0-9AD8-88E78158B623}" srcOrd="3" destOrd="0" presId="urn:microsoft.com/office/officeart/2018/5/layout/CenteredIconLabelDescriptionList"/>
    <dgm:cxn modelId="{A3043F9C-971B-443E-A10E-06526595B91B}" type="presParOf" srcId="{0C3471C0-7763-4E42-B912-BB2EC2FA44A2}" destId="{D71AB297-64C5-4AB3-918B-0A625A36A8C1}" srcOrd="4" destOrd="0" presId="urn:microsoft.com/office/officeart/2018/5/layout/CenteredIconLabelDescriptionList"/>
    <dgm:cxn modelId="{6509A0F1-D553-4A17-BCE1-C4F4A001A4EC}" type="presParOf" srcId="{D71AB297-64C5-4AB3-918B-0A625A36A8C1}" destId="{81C92356-2918-41C4-993A-B65225D996E1}" srcOrd="0" destOrd="0" presId="urn:microsoft.com/office/officeart/2018/5/layout/CenteredIconLabelDescriptionList"/>
    <dgm:cxn modelId="{F487E3DE-608F-47B0-BECE-B473377BEDBA}" type="presParOf" srcId="{D71AB297-64C5-4AB3-918B-0A625A36A8C1}" destId="{269F57E3-69D5-4A92-9A3A-BB7AF8DA19C0}" srcOrd="1" destOrd="0" presId="urn:microsoft.com/office/officeart/2018/5/layout/CenteredIconLabelDescriptionList"/>
    <dgm:cxn modelId="{D820559F-A1A7-4798-8992-1BDD31B5223C}" type="presParOf" srcId="{D71AB297-64C5-4AB3-918B-0A625A36A8C1}" destId="{CC10A677-9B26-426C-BCAC-E253365788E1}" srcOrd="2" destOrd="0" presId="urn:microsoft.com/office/officeart/2018/5/layout/CenteredIconLabelDescriptionList"/>
    <dgm:cxn modelId="{D3A15CDE-9679-436F-BA45-0588C5275D1E}" type="presParOf" srcId="{D71AB297-64C5-4AB3-918B-0A625A36A8C1}" destId="{1920C226-9DEE-4311-AB8F-8610654049BB}" srcOrd="3" destOrd="0" presId="urn:microsoft.com/office/officeart/2018/5/layout/CenteredIconLabelDescriptionList"/>
    <dgm:cxn modelId="{7D37AA89-BEEB-477D-825A-7F0ED0B8D0AF}" type="presParOf" srcId="{D71AB297-64C5-4AB3-918B-0A625A36A8C1}" destId="{0687C795-8C26-49C2-93BB-672E3C57F28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58ECAE-4B42-4E90-9DC4-ADCF0C6186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391C34-8B57-4007-97F3-5F6119BB155B}">
      <dgm:prSet/>
      <dgm:spPr/>
      <dgm:t>
        <a:bodyPr/>
        <a:lstStyle/>
        <a:p>
          <a:r>
            <a:rPr lang="nl-BE"/>
            <a:t>Every 5 years </a:t>
          </a:r>
          <a:endParaRPr lang="en-US"/>
        </a:p>
      </dgm:t>
    </dgm:pt>
    <dgm:pt modelId="{75C33D14-F90D-4D3F-A453-FE1075FCE4D4}" type="parTrans" cxnId="{6ADBA77A-227E-4AB6-BE69-1CF7A7A0F336}">
      <dgm:prSet/>
      <dgm:spPr/>
      <dgm:t>
        <a:bodyPr/>
        <a:lstStyle/>
        <a:p>
          <a:endParaRPr lang="en-US"/>
        </a:p>
      </dgm:t>
    </dgm:pt>
    <dgm:pt modelId="{38EDB5B7-CE71-4FA8-AD2C-A6EF847EF2A6}" type="sibTrans" cxnId="{6ADBA77A-227E-4AB6-BE69-1CF7A7A0F336}">
      <dgm:prSet/>
      <dgm:spPr/>
      <dgm:t>
        <a:bodyPr/>
        <a:lstStyle/>
        <a:p>
          <a:endParaRPr lang="en-US"/>
        </a:p>
      </dgm:t>
    </dgm:pt>
    <dgm:pt modelId="{6E98F6A9-FA7C-41C6-9682-961F41DAE007}">
      <dgm:prSet/>
      <dgm:spPr/>
      <dgm:t>
        <a:bodyPr/>
        <a:lstStyle/>
        <a:p>
          <a:r>
            <a:rPr lang="nl-BE"/>
            <a:t>Study that monitors educational ICT indicators</a:t>
          </a:r>
          <a:endParaRPr lang="en-US"/>
        </a:p>
      </dgm:t>
    </dgm:pt>
    <dgm:pt modelId="{929A2B06-B54E-4875-A0EC-7C66A16C0406}" type="parTrans" cxnId="{1F436BD9-46FA-477F-9950-B29CC5B653FF}">
      <dgm:prSet/>
      <dgm:spPr/>
      <dgm:t>
        <a:bodyPr/>
        <a:lstStyle/>
        <a:p>
          <a:endParaRPr lang="en-US"/>
        </a:p>
      </dgm:t>
    </dgm:pt>
    <dgm:pt modelId="{08F45346-BA7E-470E-BFAC-D40A2040EFE8}" type="sibTrans" cxnId="{1F436BD9-46FA-477F-9950-B29CC5B653FF}">
      <dgm:prSet/>
      <dgm:spPr/>
      <dgm:t>
        <a:bodyPr/>
        <a:lstStyle/>
        <a:p>
          <a:endParaRPr lang="en-US"/>
        </a:p>
      </dgm:t>
    </dgm:pt>
    <dgm:pt modelId="{B4E0B7D1-C6C6-4084-A07C-54017FF2ECC5}">
      <dgm:prSet/>
      <dgm:spPr/>
      <dgm:t>
        <a:bodyPr/>
        <a:lstStyle/>
        <a:p>
          <a:r>
            <a:rPr lang="nl-BE"/>
            <a:t>Infrastructure, policy, usage, competencies and perceptions</a:t>
          </a:r>
          <a:endParaRPr lang="en-US"/>
        </a:p>
      </dgm:t>
    </dgm:pt>
    <dgm:pt modelId="{0FD25D6F-F364-4088-8ECC-8EFDE8E49E9E}" type="parTrans" cxnId="{C2D9DE6D-993D-4BE3-AE04-4CDCA2D38B72}">
      <dgm:prSet/>
      <dgm:spPr/>
      <dgm:t>
        <a:bodyPr/>
        <a:lstStyle/>
        <a:p>
          <a:endParaRPr lang="en-US"/>
        </a:p>
      </dgm:t>
    </dgm:pt>
    <dgm:pt modelId="{D78E5212-3D7E-41D3-9CA1-3D5B46465FFD}" type="sibTrans" cxnId="{C2D9DE6D-993D-4BE3-AE04-4CDCA2D38B72}">
      <dgm:prSet/>
      <dgm:spPr/>
      <dgm:t>
        <a:bodyPr/>
        <a:lstStyle/>
        <a:p>
          <a:endParaRPr lang="en-US"/>
        </a:p>
      </dgm:t>
    </dgm:pt>
    <dgm:pt modelId="{A30F6C1C-2E16-4ACB-8D02-B99979780961}">
      <dgm:prSet/>
      <dgm:spPr/>
      <dgm:t>
        <a:bodyPr/>
        <a:lstStyle/>
        <a:p>
          <a:r>
            <a:rPr lang="nl-BE"/>
            <a:t>Teachers, students, school board members</a:t>
          </a:r>
          <a:endParaRPr lang="en-US"/>
        </a:p>
      </dgm:t>
    </dgm:pt>
    <dgm:pt modelId="{900DC268-607F-4353-B618-3ECBEA638F15}" type="parTrans" cxnId="{F5442B32-7CFB-4B8A-B383-4CDBFA06EB52}">
      <dgm:prSet/>
      <dgm:spPr/>
      <dgm:t>
        <a:bodyPr/>
        <a:lstStyle/>
        <a:p>
          <a:endParaRPr lang="en-US"/>
        </a:p>
      </dgm:t>
    </dgm:pt>
    <dgm:pt modelId="{0BF249D6-C733-4E12-9A65-DE587C8A6875}" type="sibTrans" cxnId="{F5442B32-7CFB-4B8A-B383-4CDBFA06EB52}">
      <dgm:prSet/>
      <dgm:spPr/>
      <dgm:t>
        <a:bodyPr/>
        <a:lstStyle/>
        <a:p>
          <a:endParaRPr lang="en-US"/>
        </a:p>
      </dgm:t>
    </dgm:pt>
    <dgm:pt modelId="{C8305949-6AD4-458B-A327-D3720091F80B}">
      <dgm:prSet/>
      <dgm:spPr/>
      <dgm:t>
        <a:bodyPr/>
        <a:lstStyle/>
        <a:p>
          <a:r>
            <a:rPr lang="nl-BE"/>
            <a:t>Results of 2018</a:t>
          </a:r>
          <a:endParaRPr lang="en-US"/>
        </a:p>
      </dgm:t>
    </dgm:pt>
    <dgm:pt modelId="{55CB85A6-F37C-4E73-9CE3-BBC2D84F0CEA}" type="parTrans" cxnId="{B695A8A7-84B5-43D2-8BB3-53642E1FF8DE}">
      <dgm:prSet/>
      <dgm:spPr/>
      <dgm:t>
        <a:bodyPr/>
        <a:lstStyle/>
        <a:p>
          <a:endParaRPr lang="en-US"/>
        </a:p>
      </dgm:t>
    </dgm:pt>
    <dgm:pt modelId="{233D64CF-DF17-4AAE-8676-ACBD2FA57BC7}" type="sibTrans" cxnId="{B695A8A7-84B5-43D2-8BB3-53642E1FF8DE}">
      <dgm:prSet/>
      <dgm:spPr/>
      <dgm:t>
        <a:bodyPr/>
        <a:lstStyle/>
        <a:p>
          <a:endParaRPr lang="en-US"/>
        </a:p>
      </dgm:t>
    </dgm:pt>
    <dgm:pt modelId="{EB520691-73D3-4432-B492-1DCB00D6F86D}">
      <dgm:prSet/>
      <dgm:spPr/>
      <dgm:t>
        <a:bodyPr/>
        <a:lstStyle/>
        <a:p>
          <a:r>
            <a:rPr lang="nl-BE"/>
            <a:t>Elementary education: </a:t>
          </a:r>
          <a:endParaRPr lang="en-US"/>
        </a:p>
      </dgm:t>
    </dgm:pt>
    <dgm:pt modelId="{0CA9F906-DA4C-4DEB-BBB5-D71C4F4FB947}" type="parTrans" cxnId="{1AE3D63C-6238-41C8-984A-40160FC0B62B}">
      <dgm:prSet/>
      <dgm:spPr/>
      <dgm:t>
        <a:bodyPr/>
        <a:lstStyle/>
        <a:p>
          <a:endParaRPr lang="en-US"/>
        </a:p>
      </dgm:t>
    </dgm:pt>
    <dgm:pt modelId="{8F43BBAC-6C89-4236-836B-58566C421D89}" type="sibTrans" cxnId="{1AE3D63C-6238-41C8-984A-40160FC0B62B}">
      <dgm:prSet/>
      <dgm:spPr/>
      <dgm:t>
        <a:bodyPr/>
        <a:lstStyle/>
        <a:p>
          <a:endParaRPr lang="en-US"/>
        </a:p>
      </dgm:t>
    </dgm:pt>
    <dgm:pt modelId="{5EDC35B8-8F6D-41FE-836F-DC0A96FCA24F}">
      <dgm:prSet/>
      <dgm:spPr/>
      <dgm:t>
        <a:bodyPr/>
        <a:lstStyle/>
        <a:p>
          <a:r>
            <a:rPr lang="nl-BE"/>
            <a:t>57% of desktops and laptops were older than 4 years old</a:t>
          </a:r>
          <a:endParaRPr lang="en-US"/>
        </a:p>
      </dgm:t>
    </dgm:pt>
    <dgm:pt modelId="{C375B6A3-B607-4A6D-90E6-191C152E6523}" type="parTrans" cxnId="{8BDBA4B0-727A-4EFB-A95A-2B51A51E4A3A}">
      <dgm:prSet/>
      <dgm:spPr/>
      <dgm:t>
        <a:bodyPr/>
        <a:lstStyle/>
        <a:p>
          <a:endParaRPr lang="en-US"/>
        </a:p>
      </dgm:t>
    </dgm:pt>
    <dgm:pt modelId="{2ED8F593-DD80-49E4-A13C-2542567C3C02}" type="sibTrans" cxnId="{8BDBA4B0-727A-4EFB-A95A-2B51A51E4A3A}">
      <dgm:prSet/>
      <dgm:spPr/>
      <dgm:t>
        <a:bodyPr/>
        <a:lstStyle/>
        <a:p>
          <a:endParaRPr lang="en-US"/>
        </a:p>
      </dgm:t>
    </dgm:pt>
    <dgm:pt modelId="{EBCB6BBE-AA8F-4D97-9485-CA77195B18B8}">
      <dgm:prSet/>
      <dgm:spPr/>
      <dgm:t>
        <a:bodyPr/>
        <a:lstStyle/>
        <a:p>
          <a:r>
            <a:rPr lang="nl-BE"/>
            <a:t>33% between 1 and 4 years old</a:t>
          </a:r>
          <a:endParaRPr lang="en-US"/>
        </a:p>
      </dgm:t>
    </dgm:pt>
    <dgm:pt modelId="{AF422896-9583-403B-AD79-A4B5C2E1320A}" type="parTrans" cxnId="{7CE7F5CD-8D4B-4D1E-A601-EAF267EAE989}">
      <dgm:prSet/>
      <dgm:spPr/>
      <dgm:t>
        <a:bodyPr/>
        <a:lstStyle/>
        <a:p>
          <a:endParaRPr lang="en-US"/>
        </a:p>
      </dgm:t>
    </dgm:pt>
    <dgm:pt modelId="{6C5F6981-AD4E-4A45-9DAE-35AF63636709}" type="sibTrans" cxnId="{7CE7F5CD-8D4B-4D1E-A601-EAF267EAE989}">
      <dgm:prSet/>
      <dgm:spPr/>
      <dgm:t>
        <a:bodyPr/>
        <a:lstStyle/>
        <a:p>
          <a:endParaRPr lang="en-US"/>
        </a:p>
      </dgm:t>
    </dgm:pt>
    <dgm:pt modelId="{B77369A2-2743-46C5-995A-F7CBF81A62F6}">
      <dgm:prSet/>
      <dgm:spPr/>
      <dgm:t>
        <a:bodyPr/>
        <a:lstStyle/>
        <a:p>
          <a:r>
            <a:rPr lang="nl-BE"/>
            <a:t>65% of principals had an ICT policy plan</a:t>
          </a:r>
          <a:endParaRPr lang="en-US"/>
        </a:p>
      </dgm:t>
    </dgm:pt>
    <dgm:pt modelId="{BE4A1807-AA4D-4CA7-9131-9E523DABC4A1}" type="parTrans" cxnId="{F3AD05F5-3A75-4323-B2B2-AF5F058C92F0}">
      <dgm:prSet/>
      <dgm:spPr/>
      <dgm:t>
        <a:bodyPr/>
        <a:lstStyle/>
        <a:p>
          <a:endParaRPr lang="en-US"/>
        </a:p>
      </dgm:t>
    </dgm:pt>
    <dgm:pt modelId="{1764B8D3-FCA3-4F9F-B211-59CD64B51F9B}" type="sibTrans" cxnId="{F3AD05F5-3A75-4323-B2B2-AF5F058C92F0}">
      <dgm:prSet/>
      <dgm:spPr/>
      <dgm:t>
        <a:bodyPr/>
        <a:lstStyle/>
        <a:p>
          <a:endParaRPr lang="en-US"/>
        </a:p>
      </dgm:t>
    </dgm:pt>
    <dgm:pt modelId="{1D6ACECE-75D9-4832-BFB2-FF71C709BC9F}">
      <dgm:prSet/>
      <dgm:spPr/>
      <dgm:t>
        <a:bodyPr/>
        <a:lstStyle/>
        <a:p>
          <a:r>
            <a:rPr lang="nl-BE" err="1"/>
            <a:t>Primary</a:t>
          </a:r>
          <a:r>
            <a:rPr lang="nl-BE"/>
            <a:t> </a:t>
          </a:r>
          <a:r>
            <a:rPr lang="nl-BE" err="1"/>
            <a:t>teachers</a:t>
          </a:r>
          <a:r>
            <a:rPr lang="nl-BE"/>
            <a:t> </a:t>
          </a:r>
          <a:r>
            <a:rPr lang="nl-BE" err="1"/>
            <a:t>average</a:t>
          </a:r>
          <a:r>
            <a:rPr lang="nl-BE"/>
            <a:t> </a:t>
          </a:r>
          <a:r>
            <a:rPr lang="nl-BE" err="1"/>
            <a:t>used</a:t>
          </a:r>
          <a:r>
            <a:rPr lang="nl-BE"/>
            <a:t> ICT “</a:t>
          </a:r>
          <a:r>
            <a:rPr lang="nl-BE" err="1"/>
            <a:t>several</a:t>
          </a:r>
          <a:r>
            <a:rPr lang="nl-BE"/>
            <a:t> </a:t>
          </a:r>
          <a:r>
            <a:rPr lang="nl-BE" err="1"/>
            <a:t>times</a:t>
          </a:r>
          <a:r>
            <a:rPr lang="nl-BE"/>
            <a:t> a </a:t>
          </a:r>
          <a:r>
            <a:rPr lang="nl-BE" err="1"/>
            <a:t>month</a:t>
          </a:r>
          <a:r>
            <a:rPr lang="nl-BE"/>
            <a:t>” </a:t>
          </a:r>
          <a:r>
            <a:rPr lang="nl-BE" err="1"/>
            <a:t>to</a:t>
          </a:r>
          <a:r>
            <a:rPr lang="nl-BE"/>
            <a:t> “</a:t>
          </a:r>
          <a:r>
            <a:rPr lang="nl-BE" err="1"/>
            <a:t>weekly</a:t>
          </a:r>
          <a:r>
            <a:rPr lang="nl-BE"/>
            <a:t>” </a:t>
          </a:r>
          <a:r>
            <a:rPr lang="nl-BE" err="1"/>
            <a:t>to</a:t>
          </a:r>
          <a:r>
            <a:rPr lang="nl-BE"/>
            <a:t> </a:t>
          </a:r>
          <a:r>
            <a:rPr lang="nl-BE" err="1"/>
            <a:t>prepare</a:t>
          </a:r>
          <a:r>
            <a:rPr lang="nl-BE"/>
            <a:t> </a:t>
          </a:r>
          <a:r>
            <a:rPr lang="nl-BE" err="1"/>
            <a:t>lessons</a:t>
          </a:r>
          <a:r>
            <a:rPr lang="nl-BE"/>
            <a:t> </a:t>
          </a:r>
          <a:r>
            <a:rPr lang="nl-BE" err="1"/>
            <a:t>and</a:t>
          </a:r>
          <a:r>
            <a:rPr lang="nl-BE"/>
            <a:t> </a:t>
          </a:r>
          <a:r>
            <a:rPr lang="nl-BE" err="1"/>
            <a:t>during</a:t>
          </a:r>
          <a:r>
            <a:rPr lang="nl-BE"/>
            <a:t> class.</a:t>
          </a:r>
          <a:endParaRPr lang="en-US"/>
        </a:p>
      </dgm:t>
    </dgm:pt>
    <dgm:pt modelId="{F358DDF5-BEA3-4E8E-A1A1-5A6D0E4FD011}" type="parTrans" cxnId="{68C2262F-5B35-491C-86B6-4B8E0D94066F}">
      <dgm:prSet/>
      <dgm:spPr/>
      <dgm:t>
        <a:bodyPr/>
        <a:lstStyle/>
        <a:p>
          <a:endParaRPr lang="en-US"/>
        </a:p>
      </dgm:t>
    </dgm:pt>
    <dgm:pt modelId="{ED32AB4E-AA6D-4E23-A234-5F403810668E}" type="sibTrans" cxnId="{68C2262F-5B35-491C-86B6-4B8E0D94066F}">
      <dgm:prSet/>
      <dgm:spPr/>
      <dgm:t>
        <a:bodyPr/>
        <a:lstStyle/>
        <a:p>
          <a:endParaRPr lang="en-US"/>
        </a:p>
      </dgm:t>
    </dgm:pt>
    <dgm:pt modelId="{D5ABE61C-0467-4D1A-81DD-936A5482B8D1}" type="pres">
      <dgm:prSet presAssocID="{3C58ECAE-4B42-4E90-9DC4-ADCF0C6186FC}" presName="linear" presStyleCnt="0">
        <dgm:presLayoutVars>
          <dgm:animLvl val="lvl"/>
          <dgm:resizeHandles val="exact"/>
        </dgm:presLayoutVars>
      </dgm:prSet>
      <dgm:spPr/>
    </dgm:pt>
    <dgm:pt modelId="{62CDDEF7-C6DD-42BD-A27C-EEEEC893AA0A}" type="pres">
      <dgm:prSet presAssocID="{51391C34-8B57-4007-97F3-5F6119BB155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B1EB1E-876D-4495-B222-E988EE958F31}" type="pres">
      <dgm:prSet presAssocID="{38EDB5B7-CE71-4FA8-AD2C-A6EF847EF2A6}" presName="spacer" presStyleCnt="0"/>
      <dgm:spPr/>
    </dgm:pt>
    <dgm:pt modelId="{3BF847E2-D50F-41B2-B9EA-6EEEDF12424C}" type="pres">
      <dgm:prSet presAssocID="{6E98F6A9-FA7C-41C6-9682-961F41DAE00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F14D154-019C-49A7-B0EA-9ACA342DDA55}" type="pres">
      <dgm:prSet presAssocID="{6E98F6A9-FA7C-41C6-9682-961F41DAE007}" presName="childText" presStyleLbl="revTx" presStyleIdx="0" presStyleCnt="2">
        <dgm:presLayoutVars>
          <dgm:bulletEnabled val="1"/>
        </dgm:presLayoutVars>
      </dgm:prSet>
      <dgm:spPr/>
    </dgm:pt>
    <dgm:pt modelId="{7D295AE6-5DE7-44C1-9AEB-DD34BB4B6D06}" type="pres">
      <dgm:prSet presAssocID="{C8305949-6AD4-458B-A327-D3720091F80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7C367B6-AA75-4359-B00C-3D0A174EB8CE}" type="pres">
      <dgm:prSet presAssocID="{C8305949-6AD4-458B-A327-D3720091F80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40A240F-898C-415B-870C-57C57F068C86}" type="presOf" srcId="{B77369A2-2743-46C5-995A-F7CBF81A62F6}" destId="{F7C367B6-AA75-4359-B00C-3D0A174EB8CE}" srcOrd="0" destOrd="3" presId="urn:microsoft.com/office/officeart/2005/8/layout/vList2"/>
    <dgm:cxn modelId="{68C2262F-5B35-491C-86B6-4B8E0D94066F}" srcId="{EB520691-73D3-4432-B492-1DCB00D6F86D}" destId="{1D6ACECE-75D9-4832-BFB2-FF71C709BC9F}" srcOrd="3" destOrd="0" parTransId="{F358DDF5-BEA3-4E8E-A1A1-5A6D0E4FD011}" sibTransId="{ED32AB4E-AA6D-4E23-A234-5F403810668E}"/>
    <dgm:cxn modelId="{006F6E30-AB1E-4D70-8F1A-9D0AAC2D87ED}" type="presOf" srcId="{3C58ECAE-4B42-4E90-9DC4-ADCF0C6186FC}" destId="{D5ABE61C-0467-4D1A-81DD-936A5482B8D1}" srcOrd="0" destOrd="0" presId="urn:microsoft.com/office/officeart/2005/8/layout/vList2"/>
    <dgm:cxn modelId="{F5442B32-7CFB-4B8A-B383-4CDBFA06EB52}" srcId="{6E98F6A9-FA7C-41C6-9682-961F41DAE007}" destId="{A30F6C1C-2E16-4ACB-8D02-B99979780961}" srcOrd="1" destOrd="0" parTransId="{900DC268-607F-4353-B618-3ECBEA638F15}" sibTransId="{0BF249D6-C733-4E12-9A65-DE587C8A6875}"/>
    <dgm:cxn modelId="{BEFF2734-FB1E-4B17-B9D3-27867DD94D20}" type="presOf" srcId="{A30F6C1C-2E16-4ACB-8D02-B99979780961}" destId="{BF14D154-019C-49A7-B0EA-9ACA342DDA55}" srcOrd="0" destOrd="1" presId="urn:microsoft.com/office/officeart/2005/8/layout/vList2"/>
    <dgm:cxn modelId="{1AE3D63C-6238-41C8-984A-40160FC0B62B}" srcId="{C8305949-6AD4-458B-A327-D3720091F80B}" destId="{EB520691-73D3-4432-B492-1DCB00D6F86D}" srcOrd="0" destOrd="0" parTransId="{0CA9F906-DA4C-4DEB-BBB5-D71C4F4FB947}" sibTransId="{8F43BBAC-6C89-4236-836B-58566C421D89}"/>
    <dgm:cxn modelId="{C2D9DE6D-993D-4BE3-AE04-4CDCA2D38B72}" srcId="{6E98F6A9-FA7C-41C6-9682-961F41DAE007}" destId="{B4E0B7D1-C6C6-4084-A07C-54017FF2ECC5}" srcOrd="0" destOrd="0" parTransId="{0FD25D6F-F364-4088-8ECC-8EFDE8E49E9E}" sibTransId="{D78E5212-3D7E-41D3-9CA1-3D5B46465FFD}"/>
    <dgm:cxn modelId="{71FA0351-A2BB-44F0-8CBA-A1C700B01BB2}" type="presOf" srcId="{EBCB6BBE-AA8F-4D97-9485-CA77195B18B8}" destId="{F7C367B6-AA75-4359-B00C-3D0A174EB8CE}" srcOrd="0" destOrd="2" presId="urn:microsoft.com/office/officeart/2005/8/layout/vList2"/>
    <dgm:cxn modelId="{6ADBA77A-227E-4AB6-BE69-1CF7A7A0F336}" srcId="{3C58ECAE-4B42-4E90-9DC4-ADCF0C6186FC}" destId="{51391C34-8B57-4007-97F3-5F6119BB155B}" srcOrd="0" destOrd="0" parTransId="{75C33D14-F90D-4D3F-A453-FE1075FCE4D4}" sibTransId="{38EDB5B7-CE71-4FA8-AD2C-A6EF847EF2A6}"/>
    <dgm:cxn modelId="{2F7E437B-D161-45FA-9636-D613E8459890}" type="presOf" srcId="{51391C34-8B57-4007-97F3-5F6119BB155B}" destId="{62CDDEF7-C6DD-42BD-A27C-EEEEC893AA0A}" srcOrd="0" destOrd="0" presId="urn:microsoft.com/office/officeart/2005/8/layout/vList2"/>
    <dgm:cxn modelId="{ABBCF882-4BDE-476C-A75A-F4396031629B}" type="presOf" srcId="{5EDC35B8-8F6D-41FE-836F-DC0A96FCA24F}" destId="{F7C367B6-AA75-4359-B00C-3D0A174EB8CE}" srcOrd="0" destOrd="1" presId="urn:microsoft.com/office/officeart/2005/8/layout/vList2"/>
    <dgm:cxn modelId="{7267A984-8798-41E0-823D-7E58A85D491E}" type="presOf" srcId="{B4E0B7D1-C6C6-4084-A07C-54017FF2ECC5}" destId="{BF14D154-019C-49A7-B0EA-9ACA342DDA55}" srcOrd="0" destOrd="0" presId="urn:microsoft.com/office/officeart/2005/8/layout/vList2"/>
    <dgm:cxn modelId="{B02E18A6-3490-4E69-8D42-41551C01EA4A}" type="presOf" srcId="{EB520691-73D3-4432-B492-1DCB00D6F86D}" destId="{F7C367B6-AA75-4359-B00C-3D0A174EB8CE}" srcOrd="0" destOrd="0" presId="urn:microsoft.com/office/officeart/2005/8/layout/vList2"/>
    <dgm:cxn modelId="{B695A8A7-84B5-43D2-8BB3-53642E1FF8DE}" srcId="{3C58ECAE-4B42-4E90-9DC4-ADCF0C6186FC}" destId="{C8305949-6AD4-458B-A327-D3720091F80B}" srcOrd="2" destOrd="0" parTransId="{55CB85A6-F37C-4E73-9CE3-BBC2D84F0CEA}" sibTransId="{233D64CF-DF17-4AAE-8676-ACBD2FA57BC7}"/>
    <dgm:cxn modelId="{8BDBA4B0-727A-4EFB-A95A-2B51A51E4A3A}" srcId="{EB520691-73D3-4432-B492-1DCB00D6F86D}" destId="{5EDC35B8-8F6D-41FE-836F-DC0A96FCA24F}" srcOrd="0" destOrd="0" parTransId="{C375B6A3-B607-4A6D-90E6-191C152E6523}" sibTransId="{2ED8F593-DD80-49E4-A13C-2542567C3C02}"/>
    <dgm:cxn modelId="{693628BA-0E0E-431B-BE4B-61BA7D0A7D36}" type="presOf" srcId="{6E98F6A9-FA7C-41C6-9682-961F41DAE007}" destId="{3BF847E2-D50F-41B2-B9EA-6EEEDF12424C}" srcOrd="0" destOrd="0" presId="urn:microsoft.com/office/officeart/2005/8/layout/vList2"/>
    <dgm:cxn modelId="{306FADC6-E2AC-41CD-BD05-D444D45150AB}" type="presOf" srcId="{C8305949-6AD4-458B-A327-D3720091F80B}" destId="{7D295AE6-5DE7-44C1-9AEB-DD34BB4B6D06}" srcOrd="0" destOrd="0" presId="urn:microsoft.com/office/officeart/2005/8/layout/vList2"/>
    <dgm:cxn modelId="{7CE7F5CD-8D4B-4D1E-A601-EAF267EAE989}" srcId="{EB520691-73D3-4432-B492-1DCB00D6F86D}" destId="{EBCB6BBE-AA8F-4D97-9485-CA77195B18B8}" srcOrd="1" destOrd="0" parTransId="{AF422896-9583-403B-AD79-A4B5C2E1320A}" sibTransId="{6C5F6981-AD4E-4A45-9DAE-35AF63636709}"/>
    <dgm:cxn modelId="{1F436BD9-46FA-477F-9950-B29CC5B653FF}" srcId="{3C58ECAE-4B42-4E90-9DC4-ADCF0C6186FC}" destId="{6E98F6A9-FA7C-41C6-9682-961F41DAE007}" srcOrd="1" destOrd="0" parTransId="{929A2B06-B54E-4875-A0EC-7C66A16C0406}" sibTransId="{08F45346-BA7E-470E-BFAC-D40A2040EFE8}"/>
    <dgm:cxn modelId="{8C8A91EE-1947-4822-8166-B253FE9E055A}" type="presOf" srcId="{1D6ACECE-75D9-4832-BFB2-FF71C709BC9F}" destId="{F7C367B6-AA75-4359-B00C-3D0A174EB8CE}" srcOrd="0" destOrd="4" presId="urn:microsoft.com/office/officeart/2005/8/layout/vList2"/>
    <dgm:cxn modelId="{F3AD05F5-3A75-4323-B2B2-AF5F058C92F0}" srcId="{EB520691-73D3-4432-B492-1DCB00D6F86D}" destId="{B77369A2-2743-46C5-995A-F7CBF81A62F6}" srcOrd="2" destOrd="0" parTransId="{BE4A1807-AA4D-4CA7-9131-9E523DABC4A1}" sibTransId="{1764B8D3-FCA3-4F9F-B211-59CD64B51F9B}"/>
    <dgm:cxn modelId="{57347BD5-8B28-48E1-83C2-CDE29394BC4E}" type="presParOf" srcId="{D5ABE61C-0467-4D1A-81DD-936A5482B8D1}" destId="{62CDDEF7-C6DD-42BD-A27C-EEEEC893AA0A}" srcOrd="0" destOrd="0" presId="urn:microsoft.com/office/officeart/2005/8/layout/vList2"/>
    <dgm:cxn modelId="{1209C5FA-AB78-47C2-879A-0248B19AA828}" type="presParOf" srcId="{D5ABE61C-0467-4D1A-81DD-936A5482B8D1}" destId="{28B1EB1E-876D-4495-B222-E988EE958F31}" srcOrd="1" destOrd="0" presId="urn:microsoft.com/office/officeart/2005/8/layout/vList2"/>
    <dgm:cxn modelId="{281A33B3-D4A0-4A92-994D-1BCF9FE00A14}" type="presParOf" srcId="{D5ABE61C-0467-4D1A-81DD-936A5482B8D1}" destId="{3BF847E2-D50F-41B2-B9EA-6EEEDF12424C}" srcOrd="2" destOrd="0" presId="urn:microsoft.com/office/officeart/2005/8/layout/vList2"/>
    <dgm:cxn modelId="{54702FC7-6180-4267-A9FC-03798C9C640E}" type="presParOf" srcId="{D5ABE61C-0467-4D1A-81DD-936A5482B8D1}" destId="{BF14D154-019C-49A7-B0EA-9ACA342DDA55}" srcOrd="3" destOrd="0" presId="urn:microsoft.com/office/officeart/2005/8/layout/vList2"/>
    <dgm:cxn modelId="{E2BA597F-09C9-4773-98DE-1215DB8A6EA1}" type="presParOf" srcId="{D5ABE61C-0467-4D1A-81DD-936A5482B8D1}" destId="{7D295AE6-5DE7-44C1-9AEB-DD34BB4B6D06}" srcOrd="4" destOrd="0" presId="urn:microsoft.com/office/officeart/2005/8/layout/vList2"/>
    <dgm:cxn modelId="{41DFD065-A3BA-4D84-906A-AF09CB525C12}" type="presParOf" srcId="{D5ABE61C-0467-4D1A-81DD-936A5482B8D1}" destId="{F7C367B6-AA75-4359-B00C-3D0A174EB8C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D12F7C-7BB1-454F-BBAB-1059D1B91D30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4B29320-48A3-430F-BB4E-E113E5AD1EE2}">
      <dgm:prSet/>
      <dgm:spPr/>
      <dgm:t>
        <a:bodyPr/>
        <a:lstStyle/>
        <a:p>
          <a:pPr>
            <a:defRPr b="1"/>
          </a:pPr>
          <a:r>
            <a:rPr lang="nl-BE"/>
            <a:t>PISA survey 2018</a:t>
          </a:r>
          <a:endParaRPr lang="en-US"/>
        </a:p>
      </dgm:t>
    </dgm:pt>
    <dgm:pt modelId="{CDA2D340-D35B-4648-A97D-1742C501BD98}" type="parTrans" cxnId="{57E55AFB-419B-4B44-870D-2429007CB0EF}">
      <dgm:prSet/>
      <dgm:spPr/>
      <dgm:t>
        <a:bodyPr/>
        <a:lstStyle/>
        <a:p>
          <a:endParaRPr lang="en-US"/>
        </a:p>
      </dgm:t>
    </dgm:pt>
    <dgm:pt modelId="{D9E64EA8-21B8-4506-94FB-7B692899266A}" type="sibTrans" cxnId="{57E55AFB-419B-4B44-870D-2429007CB0EF}">
      <dgm:prSet/>
      <dgm:spPr/>
      <dgm:t>
        <a:bodyPr/>
        <a:lstStyle/>
        <a:p>
          <a:endParaRPr lang="en-US"/>
        </a:p>
      </dgm:t>
    </dgm:pt>
    <dgm:pt modelId="{B04F064F-A395-4DF8-BBFB-240EE433C663}">
      <dgm:prSet/>
      <dgm:spPr/>
      <dgm:t>
        <a:bodyPr/>
        <a:lstStyle/>
        <a:p>
          <a:r>
            <a:rPr lang="nl-BE"/>
            <a:t>Integration digital resources</a:t>
          </a:r>
          <a:endParaRPr lang="en-US"/>
        </a:p>
      </dgm:t>
    </dgm:pt>
    <dgm:pt modelId="{A8701387-1571-49CD-9819-87BBDFB9C888}" type="parTrans" cxnId="{944CC37F-02E7-4146-AA71-295C1F151DE6}">
      <dgm:prSet/>
      <dgm:spPr/>
      <dgm:t>
        <a:bodyPr/>
        <a:lstStyle/>
        <a:p>
          <a:endParaRPr lang="en-US"/>
        </a:p>
      </dgm:t>
    </dgm:pt>
    <dgm:pt modelId="{CECC3A96-318E-4C43-A199-6D96BB79EC63}" type="sibTrans" cxnId="{944CC37F-02E7-4146-AA71-295C1F151DE6}">
      <dgm:prSet/>
      <dgm:spPr/>
      <dgm:t>
        <a:bodyPr/>
        <a:lstStyle/>
        <a:p>
          <a:endParaRPr lang="en-US"/>
        </a:p>
      </dgm:t>
    </dgm:pt>
    <dgm:pt modelId="{49302B4A-936A-41B8-A10D-567AE5EF8020}">
      <dgm:prSet/>
      <dgm:spPr/>
      <dgm:t>
        <a:bodyPr/>
        <a:lstStyle/>
        <a:p>
          <a:r>
            <a:rPr lang="nl-BE"/>
            <a:t>63rd of 78 countries </a:t>
          </a:r>
          <a:endParaRPr lang="en-US"/>
        </a:p>
      </dgm:t>
    </dgm:pt>
    <dgm:pt modelId="{23E1F164-6688-4F2A-8275-52221FA1C55D}" type="parTrans" cxnId="{AD671FDC-014F-40D5-91FA-D311AEC385CB}">
      <dgm:prSet/>
      <dgm:spPr/>
      <dgm:t>
        <a:bodyPr/>
        <a:lstStyle/>
        <a:p>
          <a:endParaRPr lang="en-US"/>
        </a:p>
      </dgm:t>
    </dgm:pt>
    <dgm:pt modelId="{D67AB2DA-6790-4040-9B07-01DF5D893EE3}" type="sibTrans" cxnId="{AD671FDC-014F-40D5-91FA-D311AEC385CB}">
      <dgm:prSet/>
      <dgm:spPr/>
      <dgm:t>
        <a:bodyPr/>
        <a:lstStyle/>
        <a:p>
          <a:endParaRPr lang="en-US"/>
        </a:p>
      </dgm:t>
    </dgm:pt>
    <dgm:pt modelId="{8395F3A6-1CA7-4175-9AB3-7F30EF365AEA}">
      <dgm:prSet/>
      <dgm:spPr/>
      <dgm:t>
        <a:bodyPr/>
        <a:lstStyle/>
        <a:p>
          <a:pPr>
            <a:defRPr b="1"/>
          </a:pPr>
          <a:r>
            <a:rPr lang="nl-BE"/>
            <a:t>TALIS survey 2018</a:t>
          </a:r>
          <a:endParaRPr lang="en-US"/>
        </a:p>
      </dgm:t>
    </dgm:pt>
    <dgm:pt modelId="{A73637B9-A469-4144-AB7C-7A4BB7D9BA55}" type="parTrans" cxnId="{C794568E-3AAB-421D-9FAD-BD68B1C771C2}">
      <dgm:prSet/>
      <dgm:spPr/>
      <dgm:t>
        <a:bodyPr/>
        <a:lstStyle/>
        <a:p>
          <a:endParaRPr lang="en-US"/>
        </a:p>
      </dgm:t>
    </dgm:pt>
    <dgm:pt modelId="{847C8FE0-19E6-4B20-8F16-5A293DA5A24F}" type="sibTrans" cxnId="{C794568E-3AAB-421D-9FAD-BD68B1C771C2}">
      <dgm:prSet/>
      <dgm:spPr/>
      <dgm:t>
        <a:bodyPr/>
        <a:lstStyle/>
        <a:p>
          <a:endParaRPr lang="en-US"/>
        </a:p>
      </dgm:t>
    </dgm:pt>
    <dgm:pt modelId="{44E05823-794D-484A-8128-8673E5405408}">
      <dgm:prSet/>
      <dgm:spPr/>
      <dgm:t>
        <a:bodyPr/>
        <a:lstStyle/>
        <a:p>
          <a:r>
            <a:rPr lang="nl-BE"/>
            <a:t>Confidence skills ICT materials</a:t>
          </a:r>
          <a:endParaRPr lang="en-US"/>
        </a:p>
      </dgm:t>
    </dgm:pt>
    <dgm:pt modelId="{9998BD31-93E2-469A-9F3E-6BCBF7370414}" type="parTrans" cxnId="{B6E52311-E7EC-4B8B-A033-4BFA4DF6E132}">
      <dgm:prSet/>
      <dgm:spPr/>
      <dgm:t>
        <a:bodyPr/>
        <a:lstStyle/>
        <a:p>
          <a:endParaRPr lang="en-US"/>
        </a:p>
      </dgm:t>
    </dgm:pt>
    <dgm:pt modelId="{FB5FC8FC-1BB8-4F24-BF6E-E3545D06FC25}" type="sibTrans" cxnId="{B6E52311-E7EC-4B8B-A033-4BFA4DF6E132}">
      <dgm:prSet/>
      <dgm:spPr/>
      <dgm:t>
        <a:bodyPr/>
        <a:lstStyle/>
        <a:p>
          <a:endParaRPr lang="en-US"/>
        </a:p>
      </dgm:t>
    </dgm:pt>
    <dgm:pt modelId="{D4E40256-1E00-4DFC-9B85-33BC32A9993C}">
      <dgm:prSet/>
      <dgm:spPr/>
      <dgm:t>
        <a:bodyPr/>
        <a:lstStyle/>
        <a:p>
          <a:r>
            <a:rPr lang="nl-BE"/>
            <a:t>23,7% teachers felt competent</a:t>
          </a:r>
          <a:endParaRPr lang="en-US"/>
        </a:p>
      </dgm:t>
    </dgm:pt>
    <dgm:pt modelId="{E1E39627-4EC9-40A0-8F1D-3C031E5F1F56}" type="parTrans" cxnId="{F57D098B-55D9-4444-822C-AE75626E7D68}">
      <dgm:prSet/>
      <dgm:spPr/>
      <dgm:t>
        <a:bodyPr/>
        <a:lstStyle/>
        <a:p>
          <a:endParaRPr lang="en-US"/>
        </a:p>
      </dgm:t>
    </dgm:pt>
    <dgm:pt modelId="{2D279D05-A48C-444E-AD70-EB7863B7247C}" type="sibTrans" cxnId="{F57D098B-55D9-4444-822C-AE75626E7D68}">
      <dgm:prSet/>
      <dgm:spPr/>
      <dgm:t>
        <a:bodyPr/>
        <a:lstStyle/>
        <a:p>
          <a:endParaRPr lang="en-US"/>
        </a:p>
      </dgm:t>
    </dgm:pt>
    <dgm:pt modelId="{D493CBC5-5B98-43EF-BA05-074E7B7E8C73}">
      <dgm:prSet/>
      <dgm:spPr/>
      <dgm:t>
        <a:bodyPr/>
        <a:lstStyle/>
        <a:p>
          <a:r>
            <a:rPr lang="nl-BE"/>
            <a:t>EU5 – 31,7%</a:t>
          </a:r>
          <a:endParaRPr lang="en-US"/>
        </a:p>
      </dgm:t>
    </dgm:pt>
    <dgm:pt modelId="{BB9E99EE-3176-4214-8B49-3052BE4F9AD9}" type="parTrans" cxnId="{EF5A14B6-2540-4434-B524-B90A4BD4E143}">
      <dgm:prSet/>
      <dgm:spPr/>
      <dgm:t>
        <a:bodyPr/>
        <a:lstStyle/>
        <a:p>
          <a:endParaRPr lang="en-US"/>
        </a:p>
      </dgm:t>
    </dgm:pt>
    <dgm:pt modelId="{04DFF5BF-BE64-4BA1-9176-AE2FB5E436A6}" type="sibTrans" cxnId="{EF5A14B6-2540-4434-B524-B90A4BD4E143}">
      <dgm:prSet/>
      <dgm:spPr/>
      <dgm:t>
        <a:bodyPr/>
        <a:lstStyle/>
        <a:p>
          <a:endParaRPr lang="en-US"/>
        </a:p>
      </dgm:t>
    </dgm:pt>
    <dgm:pt modelId="{04AA2812-8058-4034-AF02-E7213FB1BE37}" type="pres">
      <dgm:prSet presAssocID="{0FD12F7C-7BB1-454F-BBAB-1059D1B91D30}" presName="root" presStyleCnt="0">
        <dgm:presLayoutVars>
          <dgm:dir/>
          <dgm:resizeHandles val="exact"/>
        </dgm:presLayoutVars>
      </dgm:prSet>
      <dgm:spPr/>
    </dgm:pt>
    <dgm:pt modelId="{82519A53-2FB4-43FC-AB44-09EBD3EC8031}" type="pres">
      <dgm:prSet presAssocID="{D4B29320-48A3-430F-BB4E-E113E5AD1EE2}" presName="compNode" presStyleCnt="0"/>
      <dgm:spPr/>
    </dgm:pt>
    <dgm:pt modelId="{11513515-60AC-4DB5-BC55-02570906773B}" type="pres">
      <dgm:prSet presAssocID="{D4B29320-48A3-430F-BB4E-E113E5AD1EE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18780A1B-151B-414D-8E21-8ADBF53F79CF}" type="pres">
      <dgm:prSet presAssocID="{D4B29320-48A3-430F-BB4E-E113E5AD1EE2}" presName="iconSpace" presStyleCnt="0"/>
      <dgm:spPr/>
    </dgm:pt>
    <dgm:pt modelId="{5FE901DC-9BCE-4867-BE96-E5C57FFB91FF}" type="pres">
      <dgm:prSet presAssocID="{D4B29320-48A3-430F-BB4E-E113E5AD1EE2}" presName="parTx" presStyleLbl="revTx" presStyleIdx="0" presStyleCnt="4">
        <dgm:presLayoutVars>
          <dgm:chMax val="0"/>
          <dgm:chPref val="0"/>
        </dgm:presLayoutVars>
      </dgm:prSet>
      <dgm:spPr/>
    </dgm:pt>
    <dgm:pt modelId="{08E8DBF6-3ECB-4370-A255-EFCAE32FADE4}" type="pres">
      <dgm:prSet presAssocID="{D4B29320-48A3-430F-BB4E-E113E5AD1EE2}" presName="txSpace" presStyleCnt="0"/>
      <dgm:spPr/>
    </dgm:pt>
    <dgm:pt modelId="{0921BDF9-F88F-44B7-9904-CF909A55128D}" type="pres">
      <dgm:prSet presAssocID="{D4B29320-48A3-430F-BB4E-E113E5AD1EE2}" presName="desTx" presStyleLbl="revTx" presStyleIdx="1" presStyleCnt="4">
        <dgm:presLayoutVars/>
      </dgm:prSet>
      <dgm:spPr/>
    </dgm:pt>
    <dgm:pt modelId="{DFE26BC7-FEFD-4A38-A4C8-4BFFB4A4EA5D}" type="pres">
      <dgm:prSet presAssocID="{D9E64EA8-21B8-4506-94FB-7B692899266A}" presName="sibTrans" presStyleCnt="0"/>
      <dgm:spPr/>
    </dgm:pt>
    <dgm:pt modelId="{46E2312A-0051-4A91-8FE3-3414337A164C}" type="pres">
      <dgm:prSet presAssocID="{8395F3A6-1CA7-4175-9AB3-7F30EF365AEA}" presName="compNode" presStyleCnt="0"/>
      <dgm:spPr/>
    </dgm:pt>
    <dgm:pt modelId="{87565B18-8EAB-4E0D-8DE6-9D80781DB0CE}" type="pres">
      <dgm:prSet presAssocID="{8395F3A6-1CA7-4175-9AB3-7F30EF365AE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lokaal"/>
        </a:ext>
      </dgm:extLst>
    </dgm:pt>
    <dgm:pt modelId="{8D9C2045-C24F-46B1-BF0F-5863F00933D5}" type="pres">
      <dgm:prSet presAssocID="{8395F3A6-1CA7-4175-9AB3-7F30EF365AEA}" presName="iconSpace" presStyleCnt="0"/>
      <dgm:spPr/>
    </dgm:pt>
    <dgm:pt modelId="{96CBEBE5-A074-435C-8E9B-EA3028009CAA}" type="pres">
      <dgm:prSet presAssocID="{8395F3A6-1CA7-4175-9AB3-7F30EF365AEA}" presName="parTx" presStyleLbl="revTx" presStyleIdx="2" presStyleCnt="4">
        <dgm:presLayoutVars>
          <dgm:chMax val="0"/>
          <dgm:chPref val="0"/>
        </dgm:presLayoutVars>
      </dgm:prSet>
      <dgm:spPr/>
    </dgm:pt>
    <dgm:pt modelId="{753AD21E-09CA-423B-8ADE-DF4E1077DE51}" type="pres">
      <dgm:prSet presAssocID="{8395F3A6-1CA7-4175-9AB3-7F30EF365AEA}" presName="txSpace" presStyleCnt="0"/>
      <dgm:spPr/>
    </dgm:pt>
    <dgm:pt modelId="{392E7AB2-BF59-4250-A5D9-1287F24465A1}" type="pres">
      <dgm:prSet presAssocID="{8395F3A6-1CA7-4175-9AB3-7F30EF365AEA}" presName="desTx" presStyleLbl="revTx" presStyleIdx="3" presStyleCnt="4">
        <dgm:presLayoutVars/>
      </dgm:prSet>
      <dgm:spPr/>
    </dgm:pt>
  </dgm:ptLst>
  <dgm:cxnLst>
    <dgm:cxn modelId="{C0242704-DE09-41BC-AA29-E6E5F35BDE20}" type="presOf" srcId="{B04F064F-A395-4DF8-BBFB-240EE433C663}" destId="{0921BDF9-F88F-44B7-9904-CF909A55128D}" srcOrd="0" destOrd="0" presId="urn:microsoft.com/office/officeart/2018/5/layout/CenteredIconLabelDescriptionList"/>
    <dgm:cxn modelId="{DCF5F207-2D90-4D51-ADA8-378A584FB24A}" type="presOf" srcId="{8395F3A6-1CA7-4175-9AB3-7F30EF365AEA}" destId="{96CBEBE5-A074-435C-8E9B-EA3028009CAA}" srcOrd="0" destOrd="0" presId="urn:microsoft.com/office/officeart/2018/5/layout/CenteredIconLabelDescriptionList"/>
    <dgm:cxn modelId="{B6E52311-E7EC-4B8B-A033-4BFA4DF6E132}" srcId="{8395F3A6-1CA7-4175-9AB3-7F30EF365AEA}" destId="{44E05823-794D-484A-8128-8673E5405408}" srcOrd="0" destOrd="0" parTransId="{9998BD31-93E2-469A-9F3E-6BCBF7370414}" sibTransId="{FB5FC8FC-1BB8-4F24-BF6E-E3545D06FC25}"/>
    <dgm:cxn modelId="{5173CD15-F5D0-40E6-9531-ADE75649E3B4}" type="presOf" srcId="{D493CBC5-5B98-43EF-BA05-074E7B7E8C73}" destId="{392E7AB2-BF59-4250-A5D9-1287F24465A1}" srcOrd="0" destOrd="2" presId="urn:microsoft.com/office/officeart/2018/5/layout/CenteredIconLabelDescriptionList"/>
    <dgm:cxn modelId="{6E20B96B-F7F6-475D-B7CF-149C29AE6B09}" type="presOf" srcId="{D4B29320-48A3-430F-BB4E-E113E5AD1EE2}" destId="{5FE901DC-9BCE-4867-BE96-E5C57FFB91FF}" srcOrd="0" destOrd="0" presId="urn:microsoft.com/office/officeart/2018/5/layout/CenteredIconLabelDescriptionList"/>
    <dgm:cxn modelId="{F9C84153-5493-41B5-92A2-7EE8A59190E3}" type="presOf" srcId="{D4E40256-1E00-4DFC-9B85-33BC32A9993C}" destId="{392E7AB2-BF59-4250-A5D9-1287F24465A1}" srcOrd="0" destOrd="1" presId="urn:microsoft.com/office/officeart/2018/5/layout/CenteredIconLabelDescriptionList"/>
    <dgm:cxn modelId="{944CC37F-02E7-4146-AA71-295C1F151DE6}" srcId="{D4B29320-48A3-430F-BB4E-E113E5AD1EE2}" destId="{B04F064F-A395-4DF8-BBFB-240EE433C663}" srcOrd="0" destOrd="0" parTransId="{A8701387-1571-49CD-9819-87BBDFB9C888}" sibTransId="{CECC3A96-318E-4C43-A199-6D96BB79EC63}"/>
    <dgm:cxn modelId="{F57D098B-55D9-4444-822C-AE75626E7D68}" srcId="{8395F3A6-1CA7-4175-9AB3-7F30EF365AEA}" destId="{D4E40256-1E00-4DFC-9B85-33BC32A9993C}" srcOrd="1" destOrd="0" parTransId="{E1E39627-4EC9-40A0-8F1D-3C031E5F1F56}" sibTransId="{2D279D05-A48C-444E-AD70-EB7863B7247C}"/>
    <dgm:cxn modelId="{C794568E-3AAB-421D-9FAD-BD68B1C771C2}" srcId="{0FD12F7C-7BB1-454F-BBAB-1059D1B91D30}" destId="{8395F3A6-1CA7-4175-9AB3-7F30EF365AEA}" srcOrd="1" destOrd="0" parTransId="{A73637B9-A469-4144-AB7C-7A4BB7D9BA55}" sibTransId="{847C8FE0-19E6-4B20-8F16-5A293DA5A24F}"/>
    <dgm:cxn modelId="{EF5A14B6-2540-4434-B524-B90A4BD4E143}" srcId="{8395F3A6-1CA7-4175-9AB3-7F30EF365AEA}" destId="{D493CBC5-5B98-43EF-BA05-074E7B7E8C73}" srcOrd="2" destOrd="0" parTransId="{BB9E99EE-3176-4214-8B49-3052BE4F9AD9}" sibTransId="{04DFF5BF-BE64-4BA1-9176-AE2FB5E436A6}"/>
    <dgm:cxn modelId="{29A203BB-E544-405B-9945-0A3F9440311F}" type="presOf" srcId="{44E05823-794D-484A-8128-8673E5405408}" destId="{392E7AB2-BF59-4250-A5D9-1287F24465A1}" srcOrd="0" destOrd="0" presId="urn:microsoft.com/office/officeart/2018/5/layout/CenteredIconLabelDescriptionList"/>
    <dgm:cxn modelId="{AD671FDC-014F-40D5-91FA-D311AEC385CB}" srcId="{D4B29320-48A3-430F-BB4E-E113E5AD1EE2}" destId="{49302B4A-936A-41B8-A10D-567AE5EF8020}" srcOrd="1" destOrd="0" parTransId="{23E1F164-6688-4F2A-8275-52221FA1C55D}" sibTransId="{D67AB2DA-6790-4040-9B07-01DF5D893EE3}"/>
    <dgm:cxn modelId="{FDEBB6F7-43B0-4674-A9AF-29EECFF48A82}" type="presOf" srcId="{49302B4A-936A-41B8-A10D-567AE5EF8020}" destId="{0921BDF9-F88F-44B7-9904-CF909A55128D}" srcOrd="0" destOrd="1" presId="urn:microsoft.com/office/officeart/2018/5/layout/CenteredIconLabelDescriptionList"/>
    <dgm:cxn modelId="{57E55AFB-419B-4B44-870D-2429007CB0EF}" srcId="{0FD12F7C-7BB1-454F-BBAB-1059D1B91D30}" destId="{D4B29320-48A3-430F-BB4E-E113E5AD1EE2}" srcOrd="0" destOrd="0" parTransId="{CDA2D340-D35B-4648-A97D-1742C501BD98}" sibTransId="{D9E64EA8-21B8-4506-94FB-7B692899266A}"/>
    <dgm:cxn modelId="{6BA6B5FD-DB83-43C4-86E7-D25F20216C5C}" type="presOf" srcId="{0FD12F7C-7BB1-454F-BBAB-1059D1B91D30}" destId="{04AA2812-8058-4034-AF02-E7213FB1BE37}" srcOrd="0" destOrd="0" presId="urn:microsoft.com/office/officeart/2018/5/layout/CenteredIconLabelDescriptionList"/>
    <dgm:cxn modelId="{8E6A520E-18C3-4EA9-83F0-F231B9D44C36}" type="presParOf" srcId="{04AA2812-8058-4034-AF02-E7213FB1BE37}" destId="{82519A53-2FB4-43FC-AB44-09EBD3EC8031}" srcOrd="0" destOrd="0" presId="urn:microsoft.com/office/officeart/2018/5/layout/CenteredIconLabelDescriptionList"/>
    <dgm:cxn modelId="{E7893A3A-212A-4ECC-8FC4-E8AF819E1E97}" type="presParOf" srcId="{82519A53-2FB4-43FC-AB44-09EBD3EC8031}" destId="{11513515-60AC-4DB5-BC55-02570906773B}" srcOrd="0" destOrd="0" presId="urn:microsoft.com/office/officeart/2018/5/layout/CenteredIconLabelDescriptionList"/>
    <dgm:cxn modelId="{609769B1-376F-4BCC-A539-FAFFBE7DB12D}" type="presParOf" srcId="{82519A53-2FB4-43FC-AB44-09EBD3EC8031}" destId="{18780A1B-151B-414D-8E21-8ADBF53F79CF}" srcOrd="1" destOrd="0" presId="urn:microsoft.com/office/officeart/2018/5/layout/CenteredIconLabelDescriptionList"/>
    <dgm:cxn modelId="{72537404-2591-431F-8B9D-DD0A15A60C05}" type="presParOf" srcId="{82519A53-2FB4-43FC-AB44-09EBD3EC8031}" destId="{5FE901DC-9BCE-4867-BE96-E5C57FFB91FF}" srcOrd="2" destOrd="0" presId="urn:microsoft.com/office/officeart/2018/5/layout/CenteredIconLabelDescriptionList"/>
    <dgm:cxn modelId="{ED4ED709-A026-432C-9C46-9B2D9346CE22}" type="presParOf" srcId="{82519A53-2FB4-43FC-AB44-09EBD3EC8031}" destId="{08E8DBF6-3ECB-4370-A255-EFCAE32FADE4}" srcOrd="3" destOrd="0" presId="urn:microsoft.com/office/officeart/2018/5/layout/CenteredIconLabelDescriptionList"/>
    <dgm:cxn modelId="{DE1F770F-E4DF-4E7C-A3F0-AC7D34FEAD57}" type="presParOf" srcId="{82519A53-2FB4-43FC-AB44-09EBD3EC8031}" destId="{0921BDF9-F88F-44B7-9904-CF909A55128D}" srcOrd="4" destOrd="0" presId="urn:microsoft.com/office/officeart/2018/5/layout/CenteredIconLabelDescriptionList"/>
    <dgm:cxn modelId="{51703574-949C-412E-8215-FE4C610AAC91}" type="presParOf" srcId="{04AA2812-8058-4034-AF02-E7213FB1BE37}" destId="{DFE26BC7-FEFD-4A38-A4C8-4BFFB4A4EA5D}" srcOrd="1" destOrd="0" presId="urn:microsoft.com/office/officeart/2018/5/layout/CenteredIconLabelDescriptionList"/>
    <dgm:cxn modelId="{5F958836-8584-419E-AB83-B30D1BC675E2}" type="presParOf" srcId="{04AA2812-8058-4034-AF02-E7213FB1BE37}" destId="{46E2312A-0051-4A91-8FE3-3414337A164C}" srcOrd="2" destOrd="0" presId="urn:microsoft.com/office/officeart/2018/5/layout/CenteredIconLabelDescriptionList"/>
    <dgm:cxn modelId="{958F04C6-E58C-47F9-98CA-D97134CF7FB4}" type="presParOf" srcId="{46E2312A-0051-4A91-8FE3-3414337A164C}" destId="{87565B18-8EAB-4E0D-8DE6-9D80781DB0CE}" srcOrd="0" destOrd="0" presId="urn:microsoft.com/office/officeart/2018/5/layout/CenteredIconLabelDescriptionList"/>
    <dgm:cxn modelId="{8F1C2D98-BF6E-4F0D-8B68-C0B6198F6F9F}" type="presParOf" srcId="{46E2312A-0051-4A91-8FE3-3414337A164C}" destId="{8D9C2045-C24F-46B1-BF0F-5863F00933D5}" srcOrd="1" destOrd="0" presId="urn:microsoft.com/office/officeart/2018/5/layout/CenteredIconLabelDescriptionList"/>
    <dgm:cxn modelId="{F4D6FE88-8707-479A-93D3-8ED353EDA1B6}" type="presParOf" srcId="{46E2312A-0051-4A91-8FE3-3414337A164C}" destId="{96CBEBE5-A074-435C-8E9B-EA3028009CAA}" srcOrd="2" destOrd="0" presId="urn:microsoft.com/office/officeart/2018/5/layout/CenteredIconLabelDescriptionList"/>
    <dgm:cxn modelId="{3928D090-886A-445F-A276-700922FD92BE}" type="presParOf" srcId="{46E2312A-0051-4A91-8FE3-3414337A164C}" destId="{753AD21E-09CA-423B-8ADE-DF4E1077DE51}" srcOrd="3" destOrd="0" presId="urn:microsoft.com/office/officeart/2018/5/layout/CenteredIconLabelDescriptionList"/>
    <dgm:cxn modelId="{3066E69E-4272-480E-A052-8D281CA27FA7}" type="presParOf" srcId="{46E2312A-0051-4A91-8FE3-3414337A164C}" destId="{392E7AB2-BF59-4250-A5D9-1287F24465A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21C7A8-BA3B-40D3-8976-7FEF1F708B5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4BC026-052C-4C23-82B1-00BAF4A644AF}">
      <dgm:prSet/>
      <dgm:spPr/>
      <dgm:t>
        <a:bodyPr/>
        <a:lstStyle/>
        <a:p>
          <a:r>
            <a:rPr lang="nl-BE"/>
            <a:t>65 euro per full time staff member per year for all domains in professionalization.</a:t>
          </a:r>
          <a:endParaRPr lang="en-US"/>
        </a:p>
      </dgm:t>
    </dgm:pt>
    <dgm:pt modelId="{E26B053E-F658-43C1-92CB-87D24849E666}" type="parTrans" cxnId="{83B82DE6-90F4-4EE3-8499-83A424E98122}">
      <dgm:prSet/>
      <dgm:spPr/>
      <dgm:t>
        <a:bodyPr/>
        <a:lstStyle/>
        <a:p>
          <a:endParaRPr lang="en-US"/>
        </a:p>
      </dgm:t>
    </dgm:pt>
    <dgm:pt modelId="{6924F3EC-81DD-4C66-932B-A41F5B305F81}" type="sibTrans" cxnId="{83B82DE6-90F4-4EE3-8499-83A424E98122}">
      <dgm:prSet/>
      <dgm:spPr/>
      <dgm:t>
        <a:bodyPr/>
        <a:lstStyle/>
        <a:p>
          <a:endParaRPr lang="en-US"/>
        </a:p>
      </dgm:t>
    </dgm:pt>
    <dgm:pt modelId="{3DCFEDCF-402C-4E9B-9F8D-581B3ED89F81}">
      <dgm:prSet/>
      <dgm:spPr/>
      <dgm:t>
        <a:bodyPr/>
        <a:lstStyle/>
        <a:p>
          <a:r>
            <a:rPr lang="nl-BE"/>
            <a:t>Far below the price of in-service training in Flanders</a:t>
          </a:r>
          <a:endParaRPr lang="en-US"/>
        </a:p>
      </dgm:t>
    </dgm:pt>
    <dgm:pt modelId="{81A7F0DC-1EC7-4307-9807-394D2AD74EC3}" type="parTrans" cxnId="{4A345343-457F-4BFB-8904-0D5EE83E853D}">
      <dgm:prSet/>
      <dgm:spPr/>
      <dgm:t>
        <a:bodyPr/>
        <a:lstStyle/>
        <a:p>
          <a:endParaRPr lang="en-US"/>
        </a:p>
      </dgm:t>
    </dgm:pt>
    <dgm:pt modelId="{26388D2F-0386-4249-AFB0-42D7F469764B}" type="sibTrans" cxnId="{4A345343-457F-4BFB-8904-0D5EE83E853D}">
      <dgm:prSet/>
      <dgm:spPr/>
      <dgm:t>
        <a:bodyPr/>
        <a:lstStyle/>
        <a:p>
          <a:endParaRPr lang="en-US"/>
        </a:p>
      </dgm:t>
    </dgm:pt>
    <dgm:pt modelId="{E6FC4738-B111-4EBD-98BA-D9F9139FD778}" type="pres">
      <dgm:prSet presAssocID="{BE21C7A8-BA3B-40D3-8976-7FEF1F708B5B}" presName="outerComposite" presStyleCnt="0">
        <dgm:presLayoutVars>
          <dgm:chMax val="5"/>
          <dgm:dir/>
          <dgm:resizeHandles val="exact"/>
        </dgm:presLayoutVars>
      </dgm:prSet>
      <dgm:spPr/>
    </dgm:pt>
    <dgm:pt modelId="{75C222E0-A67C-43D6-A178-3784C8C1146E}" type="pres">
      <dgm:prSet presAssocID="{BE21C7A8-BA3B-40D3-8976-7FEF1F708B5B}" presName="dummyMaxCanvas" presStyleCnt="0">
        <dgm:presLayoutVars/>
      </dgm:prSet>
      <dgm:spPr/>
    </dgm:pt>
    <dgm:pt modelId="{00ADF902-EFB0-4660-BE83-24211034E4F6}" type="pres">
      <dgm:prSet presAssocID="{BE21C7A8-BA3B-40D3-8976-7FEF1F708B5B}" presName="TwoNodes_1" presStyleLbl="node1" presStyleIdx="0" presStyleCnt="2">
        <dgm:presLayoutVars>
          <dgm:bulletEnabled val="1"/>
        </dgm:presLayoutVars>
      </dgm:prSet>
      <dgm:spPr/>
    </dgm:pt>
    <dgm:pt modelId="{890294B5-4ACA-4818-A586-3CA0EE701F82}" type="pres">
      <dgm:prSet presAssocID="{BE21C7A8-BA3B-40D3-8976-7FEF1F708B5B}" presName="TwoNodes_2" presStyleLbl="node1" presStyleIdx="1" presStyleCnt="2">
        <dgm:presLayoutVars>
          <dgm:bulletEnabled val="1"/>
        </dgm:presLayoutVars>
      </dgm:prSet>
      <dgm:spPr/>
    </dgm:pt>
    <dgm:pt modelId="{233A7363-D342-4535-B2F1-A5EC51DD6CEF}" type="pres">
      <dgm:prSet presAssocID="{BE21C7A8-BA3B-40D3-8976-7FEF1F708B5B}" presName="TwoConn_1-2" presStyleLbl="fgAccFollowNode1" presStyleIdx="0" presStyleCnt="1">
        <dgm:presLayoutVars>
          <dgm:bulletEnabled val="1"/>
        </dgm:presLayoutVars>
      </dgm:prSet>
      <dgm:spPr/>
    </dgm:pt>
    <dgm:pt modelId="{5B178B9C-B252-4317-9F96-228E656093EF}" type="pres">
      <dgm:prSet presAssocID="{BE21C7A8-BA3B-40D3-8976-7FEF1F708B5B}" presName="TwoNodes_1_text" presStyleLbl="node1" presStyleIdx="1" presStyleCnt="2">
        <dgm:presLayoutVars>
          <dgm:bulletEnabled val="1"/>
        </dgm:presLayoutVars>
      </dgm:prSet>
      <dgm:spPr/>
    </dgm:pt>
    <dgm:pt modelId="{5C4AAFB3-6CE7-4101-8871-4DFBBD305052}" type="pres">
      <dgm:prSet presAssocID="{BE21C7A8-BA3B-40D3-8976-7FEF1F708B5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D655310-F732-4566-A208-51E6F8AE6D66}" type="presOf" srcId="{774BC026-052C-4C23-82B1-00BAF4A644AF}" destId="{5B178B9C-B252-4317-9F96-228E656093EF}" srcOrd="1" destOrd="0" presId="urn:microsoft.com/office/officeart/2005/8/layout/vProcess5"/>
    <dgm:cxn modelId="{EA43B439-EA2A-4DCE-AA1E-28DF78711D72}" type="presOf" srcId="{774BC026-052C-4C23-82B1-00BAF4A644AF}" destId="{00ADF902-EFB0-4660-BE83-24211034E4F6}" srcOrd="0" destOrd="0" presId="urn:microsoft.com/office/officeart/2005/8/layout/vProcess5"/>
    <dgm:cxn modelId="{4A345343-457F-4BFB-8904-0D5EE83E853D}" srcId="{BE21C7A8-BA3B-40D3-8976-7FEF1F708B5B}" destId="{3DCFEDCF-402C-4E9B-9F8D-581B3ED89F81}" srcOrd="1" destOrd="0" parTransId="{81A7F0DC-1EC7-4307-9807-394D2AD74EC3}" sibTransId="{26388D2F-0386-4249-AFB0-42D7F469764B}"/>
    <dgm:cxn modelId="{B257764F-4C88-4783-8F1A-674119AF727E}" type="presOf" srcId="{3DCFEDCF-402C-4E9B-9F8D-581B3ED89F81}" destId="{890294B5-4ACA-4818-A586-3CA0EE701F82}" srcOrd="0" destOrd="0" presId="urn:microsoft.com/office/officeart/2005/8/layout/vProcess5"/>
    <dgm:cxn modelId="{9BF10E91-6A04-4AA7-B110-8E44A0BFD21B}" type="presOf" srcId="{6924F3EC-81DD-4C66-932B-A41F5B305F81}" destId="{233A7363-D342-4535-B2F1-A5EC51DD6CEF}" srcOrd="0" destOrd="0" presId="urn:microsoft.com/office/officeart/2005/8/layout/vProcess5"/>
    <dgm:cxn modelId="{9A865B94-F78A-4D4E-8075-E7046C343F08}" type="presOf" srcId="{BE21C7A8-BA3B-40D3-8976-7FEF1F708B5B}" destId="{E6FC4738-B111-4EBD-98BA-D9F9139FD778}" srcOrd="0" destOrd="0" presId="urn:microsoft.com/office/officeart/2005/8/layout/vProcess5"/>
    <dgm:cxn modelId="{E3C9C4CD-24FC-4A02-B39E-AFEEA75EBBCE}" type="presOf" srcId="{3DCFEDCF-402C-4E9B-9F8D-581B3ED89F81}" destId="{5C4AAFB3-6CE7-4101-8871-4DFBBD305052}" srcOrd="1" destOrd="0" presId="urn:microsoft.com/office/officeart/2005/8/layout/vProcess5"/>
    <dgm:cxn modelId="{83B82DE6-90F4-4EE3-8499-83A424E98122}" srcId="{BE21C7A8-BA3B-40D3-8976-7FEF1F708B5B}" destId="{774BC026-052C-4C23-82B1-00BAF4A644AF}" srcOrd="0" destOrd="0" parTransId="{E26B053E-F658-43C1-92CB-87D24849E666}" sibTransId="{6924F3EC-81DD-4C66-932B-A41F5B305F81}"/>
    <dgm:cxn modelId="{EB48B14A-EC62-48BA-8D76-D8A90F05BA9B}" type="presParOf" srcId="{E6FC4738-B111-4EBD-98BA-D9F9139FD778}" destId="{75C222E0-A67C-43D6-A178-3784C8C1146E}" srcOrd="0" destOrd="0" presId="urn:microsoft.com/office/officeart/2005/8/layout/vProcess5"/>
    <dgm:cxn modelId="{A48AC965-EB6B-401D-8853-5348347FF7CC}" type="presParOf" srcId="{E6FC4738-B111-4EBD-98BA-D9F9139FD778}" destId="{00ADF902-EFB0-4660-BE83-24211034E4F6}" srcOrd="1" destOrd="0" presId="urn:microsoft.com/office/officeart/2005/8/layout/vProcess5"/>
    <dgm:cxn modelId="{A1D69597-5E68-4523-ABCC-9A554A1EEB1A}" type="presParOf" srcId="{E6FC4738-B111-4EBD-98BA-D9F9139FD778}" destId="{890294B5-4ACA-4818-A586-3CA0EE701F82}" srcOrd="2" destOrd="0" presId="urn:microsoft.com/office/officeart/2005/8/layout/vProcess5"/>
    <dgm:cxn modelId="{261D0BF7-7722-4189-84F0-80B2770BD33A}" type="presParOf" srcId="{E6FC4738-B111-4EBD-98BA-D9F9139FD778}" destId="{233A7363-D342-4535-B2F1-A5EC51DD6CEF}" srcOrd="3" destOrd="0" presId="urn:microsoft.com/office/officeart/2005/8/layout/vProcess5"/>
    <dgm:cxn modelId="{0205FD0A-899C-4B6B-8C33-A1D9C516B89C}" type="presParOf" srcId="{E6FC4738-B111-4EBD-98BA-D9F9139FD778}" destId="{5B178B9C-B252-4317-9F96-228E656093EF}" srcOrd="4" destOrd="0" presId="urn:microsoft.com/office/officeart/2005/8/layout/vProcess5"/>
    <dgm:cxn modelId="{B1A9D36C-8384-4F1A-BC1B-E22913A101D9}" type="presParOf" srcId="{E6FC4738-B111-4EBD-98BA-D9F9139FD778}" destId="{5C4AAFB3-6CE7-4101-8871-4DFBBD30505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2148AC-3BA9-4FAF-B8ED-CDA96638A4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A67338-83CE-4457-8B9A-B74F6F8D6442}">
      <dgm:prSet/>
      <dgm:spPr/>
      <dgm:t>
        <a:bodyPr/>
        <a:lstStyle/>
        <a:p>
          <a:r>
            <a:rPr lang="nl-BE"/>
            <a:t>Based on Europe’s relaunch funds</a:t>
          </a:r>
          <a:endParaRPr lang="en-US"/>
        </a:p>
      </dgm:t>
    </dgm:pt>
    <dgm:pt modelId="{37B578CD-8A06-4C8C-8FCF-B7DD2C2D0D13}" type="parTrans" cxnId="{9375C284-E8BE-4ED5-B2F2-A8247C4E3390}">
      <dgm:prSet/>
      <dgm:spPr/>
      <dgm:t>
        <a:bodyPr/>
        <a:lstStyle/>
        <a:p>
          <a:endParaRPr lang="en-US"/>
        </a:p>
      </dgm:t>
    </dgm:pt>
    <dgm:pt modelId="{F1F8E475-E3D5-421D-B238-A267354AAA33}" type="sibTrans" cxnId="{9375C284-E8BE-4ED5-B2F2-A8247C4E3390}">
      <dgm:prSet/>
      <dgm:spPr/>
      <dgm:t>
        <a:bodyPr/>
        <a:lstStyle/>
        <a:p>
          <a:endParaRPr lang="en-US"/>
        </a:p>
      </dgm:t>
    </dgm:pt>
    <dgm:pt modelId="{08E8D42E-C8C3-4459-832D-3ABC9815374C}">
      <dgm:prSet/>
      <dgm:spPr/>
      <dgm:t>
        <a:bodyPr/>
        <a:lstStyle/>
        <a:p>
          <a:r>
            <a:rPr lang="nl-BE"/>
            <a:t>Digisprong:</a:t>
          </a:r>
          <a:endParaRPr lang="en-US"/>
        </a:p>
      </dgm:t>
    </dgm:pt>
    <dgm:pt modelId="{C0B80895-40B6-4E1D-91EB-5330D7E0E26D}" type="parTrans" cxnId="{41AC5D7C-9446-4FA5-9329-66BA1747B1B6}">
      <dgm:prSet/>
      <dgm:spPr/>
      <dgm:t>
        <a:bodyPr/>
        <a:lstStyle/>
        <a:p>
          <a:endParaRPr lang="en-US"/>
        </a:p>
      </dgm:t>
    </dgm:pt>
    <dgm:pt modelId="{36943748-AB13-444B-897A-BED2CFCA52D5}" type="sibTrans" cxnId="{41AC5D7C-9446-4FA5-9329-66BA1747B1B6}">
      <dgm:prSet/>
      <dgm:spPr/>
      <dgm:t>
        <a:bodyPr/>
        <a:lstStyle/>
        <a:p>
          <a:endParaRPr lang="en-US"/>
        </a:p>
      </dgm:t>
    </dgm:pt>
    <dgm:pt modelId="{A40243A4-1981-438A-8C58-EB24C7288A37}">
      <dgm:prSet/>
      <dgm:spPr/>
      <dgm:t>
        <a:bodyPr/>
        <a:lstStyle/>
        <a:p>
          <a:r>
            <a:rPr lang="nl-BE"/>
            <a:t>400 million euros</a:t>
          </a:r>
          <a:endParaRPr lang="en-US"/>
        </a:p>
      </dgm:t>
    </dgm:pt>
    <dgm:pt modelId="{518FC4DF-E0DC-4CEC-977A-629B5962FD2C}" type="parTrans" cxnId="{19AC042B-E724-47F5-8B55-3B970E4D11B5}">
      <dgm:prSet/>
      <dgm:spPr/>
      <dgm:t>
        <a:bodyPr/>
        <a:lstStyle/>
        <a:p>
          <a:endParaRPr lang="en-US"/>
        </a:p>
      </dgm:t>
    </dgm:pt>
    <dgm:pt modelId="{FDF7228A-8296-4565-B9D8-CDE8FB15F81C}" type="sibTrans" cxnId="{19AC042B-E724-47F5-8B55-3B970E4D11B5}">
      <dgm:prSet/>
      <dgm:spPr/>
      <dgm:t>
        <a:bodyPr/>
        <a:lstStyle/>
        <a:p>
          <a:endParaRPr lang="en-US"/>
        </a:p>
      </dgm:t>
    </dgm:pt>
    <dgm:pt modelId="{57CD807B-5B88-4224-AB1C-2A259AF59A46}">
      <dgm:prSet/>
      <dgm:spPr/>
      <dgm:t>
        <a:bodyPr/>
        <a:lstStyle/>
        <a:p>
          <a:r>
            <a:rPr lang="nl-BE"/>
            <a:t>device for every student and teacher from the 5th year of primary school. </a:t>
          </a:r>
          <a:endParaRPr lang="en-US"/>
        </a:p>
      </dgm:t>
    </dgm:pt>
    <dgm:pt modelId="{2E4FCCBB-1238-4BCF-ACD7-18F60CF156EC}" type="parTrans" cxnId="{5A90718B-A665-4A76-A31A-D902D2668FD0}">
      <dgm:prSet/>
      <dgm:spPr/>
      <dgm:t>
        <a:bodyPr/>
        <a:lstStyle/>
        <a:p>
          <a:endParaRPr lang="en-US"/>
        </a:p>
      </dgm:t>
    </dgm:pt>
    <dgm:pt modelId="{1764F257-CF5C-4F4A-ACF6-92F37C7EA3EB}" type="sibTrans" cxnId="{5A90718B-A665-4A76-A31A-D902D2668FD0}">
      <dgm:prSet/>
      <dgm:spPr/>
      <dgm:t>
        <a:bodyPr/>
        <a:lstStyle/>
        <a:p>
          <a:endParaRPr lang="en-US"/>
        </a:p>
      </dgm:t>
    </dgm:pt>
    <dgm:pt modelId="{7DEF8B96-0F35-40D6-8461-27537A7794C8}">
      <dgm:prSet/>
      <dgm:spPr/>
      <dgm:t>
        <a:bodyPr/>
        <a:lstStyle/>
        <a:p>
          <a:r>
            <a:rPr lang="nl-BE"/>
            <a:t>A device per classroom for the earlier years in primary and pre-primary school</a:t>
          </a:r>
          <a:endParaRPr lang="en-US"/>
        </a:p>
      </dgm:t>
    </dgm:pt>
    <dgm:pt modelId="{E0C91D5C-4CFA-4FDD-9568-2AE57D0B275C}" type="parTrans" cxnId="{E5FE0191-3BA8-47AC-8F42-262048824718}">
      <dgm:prSet/>
      <dgm:spPr/>
      <dgm:t>
        <a:bodyPr/>
        <a:lstStyle/>
        <a:p>
          <a:endParaRPr lang="en-US"/>
        </a:p>
      </dgm:t>
    </dgm:pt>
    <dgm:pt modelId="{09E6BB7C-B5D3-4E3D-855F-1C0DA3039346}" type="sibTrans" cxnId="{E5FE0191-3BA8-47AC-8F42-262048824718}">
      <dgm:prSet/>
      <dgm:spPr/>
      <dgm:t>
        <a:bodyPr/>
        <a:lstStyle/>
        <a:p>
          <a:endParaRPr lang="en-US"/>
        </a:p>
      </dgm:t>
    </dgm:pt>
    <dgm:pt modelId="{3B21E1C8-9704-42D4-B0BA-959B842F581C}">
      <dgm:prSet/>
      <dgm:spPr/>
      <dgm:t>
        <a:bodyPr/>
        <a:lstStyle/>
        <a:p>
          <a:r>
            <a:rPr lang="nl-BE"/>
            <a:t>Infrastructural work </a:t>
          </a:r>
          <a:endParaRPr lang="en-US"/>
        </a:p>
      </dgm:t>
    </dgm:pt>
    <dgm:pt modelId="{806E4507-0CCD-4DED-9354-43C21CEC81B7}" type="parTrans" cxnId="{2EBEBFAA-52DE-4ABF-B97D-D7612DC164A0}">
      <dgm:prSet/>
      <dgm:spPr/>
      <dgm:t>
        <a:bodyPr/>
        <a:lstStyle/>
        <a:p>
          <a:endParaRPr lang="en-US"/>
        </a:p>
      </dgm:t>
    </dgm:pt>
    <dgm:pt modelId="{D8885AD2-7447-4905-A1C1-9E4AEE69F06F}" type="sibTrans" cxnId="{2EBEBFAA-52DE-4ABF-B97D-D7612DC164A0}">
      <dgm:prSet/>
      <dgm:spPr/>
      <dgm:t>
        <a:bodyPr/>
        <a:lstStyle/>
        <a:p>
          <a:endParaRPr lang="en-US"/>
        </a:p>
      </dgm:t>
    </dgm:pt>
    <dgm:pt modelId="{240D29F5-9B79-4910-8D1E-40AF9A99DD2C}">
      <dgm:prSet/>
      <dgm:spPr/>
      <dgm:t>
        <a:bodyPr/>
        <a:lstStyle/>
        <a:p>
          <a:r>
            <a:rPr lang="nl-BE"/>
            <a:t>More teacher professionalization </a:t>
          </a:r>
          <a:r>
            <a:rPr lang="nl-BE">
              <a:sym typeface="Wingdings" panose="05000000000000000000" pitchFamily="2" charset="2"/>
            </a:rPr>
            <a:t></a:t>
          </a:r>
          <a:r>
            <a:rPr lang="nl-BE"/>
            <a:t> per FT 120 euros for ICT skills</a:t>
          </a:r>
          <a:endParaRPr lang="en-US"/>
        </a:p>
      </dgm:t>
    </dgm:pt>
    <dgm:pt modelId="{DD34F0C4-78DB-4DD3-AB0E-A1BAFC2C2FB9}" type="parTrans" cxnId="{F5010DCE-3202-4E0E-9A4B-C0CB6BF15BEF}">
      <dgm:prSet/>
      <dgm:spPr/>
      <dgm:t>
        <a:bodyPr/>
        <a:lstStyle/>
        <a:p>
          <a:endParaRPr lang="en-US"/>
        </a:p>
      </dgm:t>
    </dgm:pt>
    <dgm:pt modelId="{269D34C9-540C-41FE-AB14-5DAD99B1B7B6}" type="sibTrans" cxnId="{F5010DCE-3202-4E0E-9A4B-C0CB6BF15BEF}">
      <dgm:prSet/>
      <dgm:spPr/>
      <dgm:t>
        <a:bodyPr/>
        <a:lstStyle/>
        <a:p>
          <a:endParaRPr lang="en-US"/>
        </a:p>
      </dgm:t>
    </dgm:pt>
    <dgm:pt modelId="{0A7DA73B-827B-4C07-B996-F6CDCE87C4FA}">
      <dgm:prSet/>
      <dgm:spPr/>
      <dgm:t>
        <a:bodyPr/>
        <a:lstStyle/>
        <a:p>
          <a:r>
            <a:rPr lang="nl-BE"/>
            <a:t>Bootcamps for teachers </a:t>
          </a:r>
          <a:endParaRPr lang="en-US"/>
        </a:p>
      </dgm:t>
    </dgm:pt>
    <dgm:pt modelId="{46AA4EEA-97D8-476D-A5AE-CF7C83BBB404}" type="parTrans" cxnId="{FFBD35BA-352A-43DB-9E96-08C5B572A37D}">
      <dgm:prSet/>
      <dgm:spPr/>
      <dgm:t>
        <a:bodyPr/>
        <a:lstStyle/>
        <a:p>
          <a:endParaRPr lang="en-US"/>
        </a:p>
      </dgm:t>
    </dgm:pt>
    <dgm:pt modelId="{5CBB2BC8-A95A-4543-BDE8-5B39B85A41E1}" type="sibTrans" cxnId="{FFBD35BA-352A-43DB-9E96-08C5B572A37D}">
      <dgm:prSet/>
      <dgm:spPr/>
      <dgm:t>
        <a:bodyPr/>
        <a:lstStyle/>
        <a:p>
          <a:endParaRPr lang="en-US"/>
        </a:p>
      </dgm:t>
    </dgm:pt>
    <dgm:pt modelId="{65639776-7458-4C5C-8CF3-ACDBD4C32FA0}">
      <dgm:prSet/>
      <dgm:spPr/>
      <dgm:t>
        <a:bodyPr/>
        <a:lstStyle/>
        <a:p>
          <a:r>
            <a:rPr lang="nl-BE"/>
            <a:t>Knowledge and advice center ‘digisprong’</a:t>
          </a:r>
          <a:endParaRPr lang="en-US"/>
        </a:p>
      </dgm:t>
    </dgm:pt>
    <dgm:pt modelId="{51274E49-7DDB-4477-B478-9F39083B8AFD}" type="parTrans" cxnId="{99B981F9-5CD0-43BA-8197-EDE4E2EFF5B7}">
      <dgm:prSet/>
      <dgm:spPr/>
      <dgm:t>
        <a:bodyPr/>
        <a:lstStyle/>
        <a:p>
          <a:endParaRPr lang="en-US"/>
        </a:p>
      </dgm:t>
    </dgm:pt>
    <dgm:pt modelId="{B250CEF5-5C4E-4066-B054-9F9221485A76}" type="sibTrans" cxnId="{99B981F9-5CD0-43BA-8197-EDE4E2EFF5B7}">
      <dgm:prSet/>
      <dgm:spPr/>
      <dgm:t>
        <a:bodyPr/>
        <a:lstStyle/>
        <a:p>
          <a:endParaRPr lang="en-US"/>
        </a:p>
      </dgm:t>
    </dgm:pt>
    <dgm:pt modelId="{FD32F67B-8379-40FD-AADD-8BBD0ACF826C}" type="pres">
      <dgm:prSet presAssocID="{8E2148AC-3BA9-4FAF-B8ED-CDA96638A438}" presName="linear" presStyleCnt="0">
        <dgm:presLayoutVars>
          <dgm:animLvl val="lvl"/>
          <dgm:resizeHandles val="exact"/>
        </dgm:presLayoutVars>
      </dgm:prSet>
      <dgm:spPr/>
    </dgm:pt>
    <dgm:pt modelId="{D632D8D9-417F-43AC-9D0D-27D980FD3F47}" type="pres">
      <dgm:prSet presAssocID="{1FA67338-83CE-4457-8B9A-B74F6F8D64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E011F1A-8D28-459F-836F-0A14A59CFC4D}" type="pres">
      <dgm:prSet presAssocID="{F1F8E475-E3D5-421D-B238-A267354AAA33}" presName="spacer" presStyleCnt="0"/>
      <dgm:spPr/>
    </dgm:pt>
    <dgm:pt modelId="{FFDCCEA7-C25B-4A3B-AA91-3747A6672025}" type="pres">
      <dgm:prSet presAssocID="{08E8D42E-C8C3-4459-832D-3ABC9815374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0BAC1A4-C5C3-4373-A35F-70AF7E754C06}" type="pres">
      <dgm:prSet presAssocID="{08E8D42E-C8C3-4459-832D-3ABC9815374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CF6F1C-E0D8-4E03-8AE0-3DBD764450CD}" type="presOf" srcId="{240D29F5-9B79-4910-8D1E-40AF9A99DD2C}" destId="{30BAC1A4-C5C3-4373-A35F-70AF7E754C06}" srcOrd="0" destOrd="4" presId="urn:microsoft.com/office/officeart/2005/8/layout/vList2"/>
    <dgm:cxn modelId="{19AC042B-E724-47F5-8B55-3B970E4D11B5}" srcId="{08E8D42E-C8C3-4459-832D-3ABC9815374C}" destId="{A40243A4-1981-438A-8C58-EB24C7288A37}" srcOrd="0" destOrd="0" parTransId="{518FC4DF-E0DC-4CEC-977A-629B5962FD2C}" sibTransId="{FDF7228A-8296-4565-B9D8-CDE8FB15F81C}"/>
    <dgm:cxn modelId="{1BF40B2F-4ED0-4438-B376-FFBE1E973C7F}" type="presOf" srcId="{3B21E1C8-9704-42D4-B0BA-959B842F581C}" destId="{30BAC1A4-C5C3-4373-A35F-70AF7E754C06}" srcOrd="0" destOrd="3" presId="urn:microsoft.com/office/officeart/2005/8/layout/vList2"/>
    <dgm:cxn modelId="{E5EFB147-3C28-4BF5-BE98-5AA1258C0929}" type="presOf" srcId="{A40243A4-1981-438A-8C58-EB24C7288A37}" destId="{30BAC1A4-C5C3-4373-A35F-70AF7E754C06}" srcOrd="0" destOrd="0" presId="urn:microsoft.com/office/officeart/2005/8/layout/vList2"/>
    <dgm:cxn modelId="{DFA72249-D479-4A18-BBBD-DE671C150907}" type="presOf" srcId="{65639776-7458-4C5C-8CF3-ACDBD4C32FA0}" destId="{30BAC1A4-C5C3-4373-A35F-70AF7E754C06}" srcOrd="0" destOrd="6" presId="urn:microsoft.com/office/officeart/2005/8/layout/vList2"/>
    <dgm:cxn modelId="{41AC5D7C-9446-4FA5-9329-66BA1747B1B6}" srcId="{8E2148AC-3BA9-4FAF-B8ED-CDA96638A438}" destId="{08E8D42E-C8C3-4459-832D-3ABC9815374C}" srcOrd="1" destOrd="0" parTransId="{C0B80895-40B6-4E1D-91EB-5330D7E0E26D}" sibTransId="{36943748-AB13-444B-897A-BED2CFCA52D5}"/>
    <dgm:cxn modelId="{9375C284-E8BE-4ED5-B2F2-A8247C4E3390}" srcId="{8E2148AC-3BA9-4FAF-B8ED-CDA96638A438}" destId="{1FA67338-83CE-4457-8B9A-B74F6F8D6442}" srcOrd="0" destOrd="0" parTransId="{37B578CD-8A06-4C8C-8FCF-B7DD2C2D0D13}" sibTransId="{F1F8E475-E3D5-421D-B238-A267354AAA33}"/>
    <dgm:cxn modelId="{5A90718B-A665-4A76-A31A-D902D2668FD0}" srcId="{A40243A4-1981-438A-8C58-EB24C7288A37}" destId="{57CD807B-5B88-4224-AB1C-2A259AF59A46}" srcOrd="0" destOrd="0" parTransId="{2E4FCCBB-1238-4BCF-ACD7-18F60CF156EC}" sibTransId="{1764F257-CF5C-4F4A-ACF6-92F37C7EA3EB}"/>
    <dgm:cxn modelId="{9A1EEF8E-4107-471A-80AC-D989BDEFDA22}" type="presOf" srcId="{57CD807B-5B88-4224-AB1C-2A259AF59A46}" destId="{30BAC1A4-C5C3-4373-A35F-70AF7E754C06}" srcOrd="0" destOrd="1" presId="urn:microsoft.com/office/officeart/2005/8/layout/vList2"/>
    <dgm:cxn modelId="{E5FE0191-3BA8-47AC-8F42-262048824718}" srcId="{A40243A4-1981-438A-8C58-EB24C7288A37}" destId="{7DEF8B96-0F35-40D6-8461-27537A7794C8}" srcOrd="1" destOrd="0" parTransId="{E0C91D5C-4CFA-4FDD-9568-2AE57D0B275C}" sibTransId="{09E6BB7C-B5D3-4E3D-855F-1C0DA3039346}"/>
    <dgm:cxn modelId="{B3E2F69A-EE23-4A26-951E-E5A45A722021}" type="presOf" srcId="{1FA67338-83CE-4457-8B9A-B74F6F8D6442}" destId="{D632D8D9-417F-43AC-9D0D-27D980FD3F47}" srcOrd="0" destOrd="0" presId="urn:microsoft.com/office/officeart/2005/8/layout/vList2"/>
    <dgm:cxn modelId="{74FF379B-18EE-4AC1-BF3F-49288EADB7D9}" type="presOf" srcId="{7DEF8B96-0F35-40D6-8461-27537A7794C8}" destId="{30BAC1A4-C5C3-4373-A35F-70AF7E754C06}" srcOrd="0" destOrd="2" presId="urn:microsoft.com/office/officeart/2005/8/layout/vList2"/>
    <dgm:cxn modelId="{2EBEBFAA-52DE-4ABF-B97D-D7612DC164A0}" srcId="{08E8D42E-C8C3-4459-832D-3ABC9815374C}" destId="{3B21E1C8-9704-42D4-B0BA-959B842F581C}" srcOrd="1" destOrd="0" parTransId="{806E4507-0CCD-4DED-9354-43C21CEC81B7}" sibTransId="{D8885AD2-7447-4905-A1C1-9E4AEE69F06F}"/>
    <dgm:cxn modelId="{FFBD35BA-352A-43DB-9E96-08C5B572A37D}" srcId="{08E8D42E-C8C3-4459-832D-3ABC9815374C}" destId="{0A7DA73B-827B-4C07-B996-F6CDCE87C4FA}" srcOrd="3" destOrd="0" parTransId="{46AA4EEA-97D8-476D-A5AE-CF7C83BBB404}" sibTransId="{5CBB2BC8-A95A-4543-BDE8-5B39B85A41E1}"/>
    <dgm:cxn modelId="{D2462DC3-D48C-4BD4-97C2-7E00170672FD}" type="presOf" srcId="{8E2148AC-3BA9-4FAF-B8ED-CDA96638A438}" destId="{FD32F67B-8379-40FD-AADD-8BBD0ACF826C}" srcOrd="0" destOrd="0" presId="urn:microsoft.com/office/officeart/2005/8/layout/vList2"/>
    <dgm:cxn modelId="{ABC5ECC7-60BD-481B-88FE-550B66AC9FC0}" type="presOf" srcId="{08E8D42E-C8C3-4459-832D-3ABC9815374C}" destId="{FFDCCEA7-C25B-4A3B-AA91-3747A6672025}" srcOrd="0" destOrd="0" presId="urn:microsoft.com/office/officeart/2005/8/layout/vList2"/>
    <dgm:cxn modelId="{F5010DCE-3202-4E0E-9A4B-C0CB6BF15BEF}" srcId="{08E8D42E-C8C3-4459-832D-3ABC9815374C}" destId="{240D29F5-9B79-4910-8D1E-40AF9A99DD2C}" srcOrd="2" destOrd="0" parTransId="{DD34F0C4-78DB-4DD3-AB0E-A1BAFC2C2FB9}" sibTransId="{269D34C9-540C-41FE-AB14-5DAD99B1B7B6}"/>
    <dgm:cxn modelId="{08AA72ED-0389-4E14-955A-09C4B00D07A8}" type="presOf" srcId="{0A7DA73B-827B-4C07-B996-F6CDCE87C4FA}" destId="{30BAC1A4-C5C3-4373-A35F-70AF7E754C06}" srcOrd="0" destOrd="5" presId="urn:microsoft.com/office/officeart/2005/8/layout/vList2"/>
    <dgm:cxn modelId="{99B981F9-5CD0-43BA-8197-EDE4E2EFF5B7}" srcId="{08E8D42E-C8C3-4459-832D-3ABC9815374C}" destId="{65639776-7458-4C5C-8CF3-ACDBD4C32FA0}" srcOrd="4" destOrd="0" parTransId="{51274E49-7DDB-4477-B478-9F39083B8AFD}" sibTransId="{B250CEF5-5C4E-4066-B054-9F9221485A76}"/>
    <dgm:cxn modelId="{8249664C-9212-4832-B5AC-B69A11F41178}" type="presParOf" srcId="{FD32F67B-8379-40FD-AADD-8BBD0ACF826C}" destId="{D632D8D9-417F-43AC-9D0D-27D980FD3F47}" srcOrd="0" destOrd="0" presId="urn:microsoft.com/office/officeart/2005/8/layout/vList2"/>
    <dgm:cxn modelId="{6DE9C367-0A86-40CF-BFAF-BA17527C7BC1}" type="presParOf" srcId="{FD32F67B-8379-40FD-AADD-8BBD0ACF826C}" destId="{CE011F1A-8D28-459F-836F-0A14A59CFC4D}" srcOrd="1" destOrd="0" presId="urn:microsoft.com/office/officeart/2005/8/layout/vList2"/>
    <dgm:cxn modelId="{F4B95B96-9E70-4FDC-B927-5F18600ED367}" type="presParOf" srcId="{FD32F67B-8379-40FD-AADD-8BBD0ACF826C}" destId="{FFDCCEA7-C25B-4A3B-AA91-3747A6672025}" srcOrd="2" destOrd="0" presId="urn:microsoft.com/office/officeart/2005/8/layout/vList2"/>
    <dgm:cxn modelId="{85C84CA1-4734-43E8-8E80-E48A414FBB93}" type="presParOf" srcId="{FD32F67B-8379-40FD-AADD-8BBD0ACF826C}" destId="{30BAC1A4-C5C3-4373-A35F-70AF7E754C0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ED5776-1775-43B1-8095-E0F44ED808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6635B6-1A44-44A8-A07C-955C155CF1DD}">
      <dgm:prSet/>
      <dgm:spPr/>
      <dgm:t>
        <a:bodyPr/>
        <a:lstStyle/>
        <a:p>
          <a:r>
            <a:rPr lang="nl-BE"/>
            <a:t>Expanded the budget so device for all teachers</a:t>
          </a:r>
          <a:endParaRPr lang="en-US"/>
        </a:p>
      </dgm:t>
    </dgm:pt>
    <dgm:pt modelId="{E6C41BBC-E3B0-4736-96F2-CCAF8E774222}" type="parTrans" cxnId="{5D3FFB1B-EC85-4419-9584-75E1F1346876}">
      <dgm:prSet/>
      <dgm:spPr/>
      <dgm:t>
        <a:bodyPr/>
        <a:lstStyle/>
        <a:p>
          <a:endParaRPr lang="en-US"/>
        </a:p>
      </dgm:t>
    </dgm:pt>
    <dgm:pt modelId="{099D656F-9E80-4CB3-A919-C857837CF5BE}" type="sibTrans" cxnId="{5D3FFB1B-EC85-4419-9584-75E1F1346876}">
      <dgm:prSet/>
      <dgm:spPr/>
      <dgm:t>
        <a:bodyPr/>
        <a:lstStyle/>
        <a:p>
          <a:endParaRPr lang="en-US"/>
        </a:p>
      </dgm:t>
    </dgm:pt>
    <dgm:pt modelId="{D7CEF20A-08AD-4D90-9BDE-A3F342B067D9}">
      <dgm:prSet/>
      <dgm:spPr/>
      <dgm:t>
        <a:bodyPr/>
        <a:lstStyle/>
        <a:p>
          <a:r>
            <a:rPr lang="nl-BE"/>
            <a:t>Internet allowance</a:t>
          </a:r>
          <a:endParaRPr lang="en-US"/>
        </a:p>
      </dgm:t>
    </dgm:pt>
    <dgm:pt modelId="{4C45049D-2C79-407D-8C21-356CAE91DB9E}" type="parTrans" cxnId="{BFF714C8-FAFC-4F44-8567-1EAF3BFC0F12}">
      <dgm:prSet/>
      <dgm:spPr/>
      <dgm:t>
        <a:bodyPr/>
        <a:lstStyle/>
        <a:p>
          <a:endParaRPr lang="en-US"/>
        </a:p>
      </dgm:t>
    </dgm:pt>
    <dgm:pt modelId="{BFE195AB-7328-4F9C-BEFD-900CA5D50F1A}" type="sibTrans" cxnId="{BFF714C8-FAFC-4F44-8567-1EAF3BFC0F12}">
      <dgm:prSet/>
      <dgm:spPr/>
      <dgm:t>
        <a:bodyPr/>
        <a:lstStyle/>
        <a:p>
          <a:endParaRPr lang="en-US"/>
        </a:p>
      </dgm:t>
    </dgm:pt>
    <dgm:pt modelId="{9E400A94-790E-42F1-8A07-C380198B3032}">
      <dgm:prSet/>
      <dgm:spPr/>
      <dgm:t>
        <a:bodyPr/>
        <a:lstStyle/>
        <a:p>
          <a:r>
            <a:rPr lang="nl-BE"/>
            <a:t>Agreement framework on the use of digital tools</a:t>
          </a:r>
          <a:endParaRPr lang="en-US"/>
        </a:p>
      </dgm:t>
    </dgm:pt>
    <dgm:pt modelId="{F2A8956B-D7A2-422E-B8EA-7F6A9B41218F}" type="parTrans" cxnId="{FA936986-A723-4537-A1E3-D219F5DE61BB}">
      <dgm:prSet/>
      <dgm:spPr/>
      <dgm:t>
        <a:bodyPr/>
        <a:lstStyle/>
        <a:p>
          <a:endParaRPr lang="en-US"/>
        </a:p>
      </dgm:t>
    </dgm:pt>
    <dgm:pt modelId="{9C6BCDEE-F8D3-4119-AA76-C27AAA62A136}" type="sibTrans" cxnId="{FA936986-A723-4537-A1E3-D219F5DE61BB}">
      <dgm:prSet/>
      <dgm:spPr/>
      <dgm:t>
        <a:bodyPr/>
        <a:lstStyle/>
        <a:p>
          <a:endParaRPr lang="en-US"/>
        </a:p>
      </dgm:t>
    </dgm:pt>
    <dgm:pt modelId="{C61E567A-9497-4C9E-B2AC-8D2DCC810A5D}" type="pres">
      <dgm:prSet presAssocID="{31ED5776-1775-43B1-8095-E0F44ED808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8EF434C-F405-4902-8997-1AB996ACEE64}" type="pres">
      <dgm:prSet presAssocID="{C16635B6-1A44-44A8-A07C-955C155CF1DD}" presName="hierRoot1" presStyleCnt="0"/>
      <dgm:spPr/>
    </dgm:pt>
    <dgm:pt modelId="{FCCC4442-8DE7-4E9E-BE91-2BE5178E3479}" type="pres">
      <dgm:prSet presAssocID="{C16635B6-1A44-44A8-A07C-955C155CF1DD}" presName="composite" presStyleCnt="0"/>
      <dgm:spPr/>
    </dgm:pt>
    <dgm:pt modelId="{63E57B73-207E-4C15-9294-29E82C67EFE2}" type="pres">
      <dgm:prSet presAssocID="{C16635B6-1A44-44A8-A07C-955C155CF1DD}" presName="background" presStyleLbl="node0" presStyleIdx="0" presStyleCnt="3"/>
      <dgm:spPr/>
    </dgm:pt>
    <dgm:pt modelId="{72AD61A4-D822-4661-B3D2-F078B4C59B5D}" type="pres">
      <dgm:prSet presAssocID="{C16635B6-1A44-44A8-A07C-955C155CF1DD}" presName="text" presStyleLbl="fgAcc0" presStyleIdx="0" presStyleCnt="3">
        <dgm:presLayoutVars>
          <dgm:chPref val="3"/>
        </dgm:presLayoutVars>
      </dgm:prSet>
      <dgm:spPr/>
    </dgm:pt>
    <dgm:pt modelId="{9AB63711-7CA4-4F85-A51B-65388E52F164}" type="pres">
      <dgm:prSet presAssocID="{C16635B6-1A44-44A8-A07C-955C155CF1DD}" presName="hierChild2" presStyleCnt="0"/>
      <dgm:spPr/>
    </dgm:pt>
    <dgm:pt modelId="{5AE74053-06E3-4D15-987F-09DE4D8DE24F}" type="pres">
      <dgm:prSet presAssocID="{D7CEF20A-08AD-4D90-9BDE-A3F342B067D9}" presName="hierRoot1" presStyleCnt="0"/>
      <dgm:spPr/>
    </dgm:pt>
    <dgm:pt modelId="{F5D1D911-4806-4266-ACBE-998C315434C9}" type="pres">
      <dgm:prSet presAssocID="{D7CEF20A-08AD-4D90-9BDE-A3F342B067D9}" presName="composite" presStyleCnt="0"/>
      <dgm:spPr/>
    </dgm:pt>
    <dgm:pt modelId="{F8CA9D0A-978B-4567-BFC8-94AF276704DD}" type="pres">
      <dgm:prSet presAssocID="{D7CEF20A-08AD-4D90-9BDE-A3F342B067D9}" presName="background" presStyleLbl="node0" presStyleIdx="1" presStyleCnt="3"/>
      <dgm:spPr/>
    </dgm:pt>
    <dgm:pt modelId="{D0B38051-BFCE-4036-BF9F-28590607EA95}" type="pres">
      <dgm:prSet presAssocID="{D7CEF20A-08AD-4D90-9BDE-A3F342B067D9}" presName="text" presStyleLbl="fgAcc0" presStyleIdx="1" presStyleCnt="3">
        <dgm:presLayoutVars>
          <dgm:chPref val="3"/>
        </dgm:presLayoutVars>
      </dgm:prSet>
      <dgm:spPr/>
    </dgm:pt>
    <dgm:pt modelId="{72DC37FF-9623-489F-8399-C3AF331BA13D}" type="pres">
      <dgm:prSet presAssocID="{D7CEF20A-08AD-4D90-9BDE-A3F342B067D9}" presName="hierChild2" presStyleCnt="0"/>
      <dgm:spPr/>
    </dgm:pt>
    <dgm:pt modelId="{AB2211AB-0133-40FF-BCB0-0B94D3207C4B}" type="pres">
      <dgm:prSet presAssocID="{9E400A94-790E-42F1-8A07-C380198B3032}" presName="hierRoot1" presStyleCnt="0"/>
      <dgm:spPr/>
    </dgm:pt>
    <dgm:pt modelId="{23BF62C8-9CB0-4811-9C73-BBABE0A5AE6D}" type="pres">
      <dgm:prSet presAssocID="{9E400A94-790E-42F1-8A07-C380198B3032}" presName="composite" presStyleCnt="0"/>
      <dgm:spPr/>
    </dgm:pt>
    <dgm:pt modelId="{0C0B2044-D7BB-4808-9078-C7B87F9B8A9B}" type="pres">
      <dgm:prSet presAssocID="{9E400A94-790E-42F1-8A07-C380198B3032}" presName="background" presStyleLbl="node0" presStyleIdx="2" presStyleCnt="3"/>
      <dgm:spPr/>
    </dgm:pt>
    <dgm:pt modelId="{6BCF6ADA-D1AD-44D6-869B-0C0FD54BFDEA}" type="pres">
      <dgm:prSet presAssocID="{9E400A94-790E-42F1-8A07-C380198B3032}" presName="text" presStyleLbl="fgAcc0" presStyleIdx="2" presStyleCnt="3">
        <dgm:presLayoutVars>
          <dgm:chPref val="3"/>
        </dgm:presLayoutVars>
      </dgm:prSet>
      <dgm:spPr/>
    </dgm:pt>
    <dgm:pt modelId="{CD5679F0-7822-4D98-9438-D14313C65724}" type="pres">
      <dgm:prSet presAssocID="{9E400A94-790E-42F1-8A07-C380198B3032}" presName="hierChild2" presStyleCnt="0"/>
      <dgm:spPr/>
    </dgm:pt>
  </dgm:ptLst>
  <dgm:cxnLst>
    <dgm:cxn modelId="{94B8120F-3200-41EE-82CB-C4421C7B3D87}" type="presOf" srcId="{D7CEF20A-08AD-4D90-9BDE-A3F342B067D9}" destId="{D0B38051-BFCE-4036-BF9F-28590607EA95}" srcOrd="0" destOrd="0" presId="urn:microsoft.com/office/officeart/2005/8/layout/hierarchy1"/>
    <dgm:cxn modelId="{5D3FFB1B-EC85-4419-9584-75E1F1346876}" srcId="{31ED5776-1775-43B1-8095-E0F44ED808C3}" destId="{C16635B6-1A44-44A8-A07C-955C155CF1DD}" srcOrd="0" destOrd="0" parTransId="{E6C41BBC-E3B0-4736-96F2-CCAF8E774222}" sibTransId="{099D656F-9E80-4CB3-A919-C857837CF5BE}"/>
    <dgm:cxn modelId="{4634A445-91C0-4378-BFCE-8C1F62034C14}" type="presOf" srcId="{9E400A94-790E-42F1-8A07-C380198B3032}" destId="{6BCF6ADA-D1AD-44D6-869B-0C0FD54BFDEA}" srcOrd="0" destOrd="0" presId="urn:microsoft.com/office/officeart/2005/8/layout/hierarchy1"/>
    <dgm:cxn modelId="{48A1C34E-A0B1-4162-8481-6CE3070DD730}" type="presOf" srcId="{31ED5776-1775-43B1-8095-E0F44ED808C3}" destId="{C61E567A-9497-4C9E-B2AC-8D2DCC810A5D}" srcOrd="0" destOrd="0" presId="urn:microsoft.com/office/officeart/2005/8/layout/hierarchy1"/>
    <dgm:cxn modelId="{FA936986-A723-4537-A1E3-D219F5DE61BB}" srcId="{31ED5776-1775-43B1-8095-E0F44ED808C3}" destId="{9E400A94-790E-42F1-8A07-C380198B3032}" srcOrd="2" destOrd="0" parTransId="{F2A8956B-D7A2-422E-B8EA-7F6A9B41218F}" sibTransId="{9C6BCDEE-F8D3-4119-AA76-C27AAA62A136}"/>
    <dgm:cxn modelId="{BFF714C8-FAFC-4F44-8567-1EAF3BFC0F12}" srcId="{31ED5776-1775-43B1-8095-E0F44ED808C3}" destId="{D7CEF20A-08AD-4D90-9BDE-A3F342B067D9}" srcOrd="1" destOrd="0" parTransId="{4C45049D-2C79-407D-8C21-356CAE91DB9E}" sibTransId="{BFE195AB-7328-4F9C-BEFD-900CA5D50F1A}"/>
    <dgm:cxn modelId="{A6E7F8D7-8FE5-4E60-B5A9-FFC2784EE5A7}" type="presOf" srcId="{C16635B6-1A44-44A8-A07C-955C155CF1DD}" destId="{72AD61A4-D822-4661-B3D2-F078B4C59B5D}" srcOrd="0" destOrd="0" presId="urn:microsoft.com/office/officeart/2005/8/layout/hierarchy1"/>
    <dgm:cxn modelId="{898626EE-BE4F-4631-88D1-E134A62572A1}" type="presParOf" srcId="{C61E567A-9497-4C9E-B2AC-8D2DCC810A5D}" destId="{58EF434C-F405-4902-8997-1AB996ACEE64}" srcOrd="0" destOrd="0" presId="urn:microsoft.com/office/officeart/2005/8/layout/hierarchy1"/>
    <dgm:cxn modelId="{BCE393A5-DB46-41BF-8269-43395F0EEEF9}" type="presParOf" srcId="{58EF434C-F405-4902-8997-1AB996ACEE64}" destId="{FCCC4442-8DE7-4E9E-BE91-2BE5178E3479}" srcOrd="0" destOrd="0" presId="urn:microsoft.com/office/officeart/2005/8/layout/hierarchy1"/>
    <dgm:cxn modelId="{DBFD95F6-A016-4703-B566-7F435BEFD86B}" type="presParOf" srcId="{FCCC4442-8DE7-4E9E-BE91-2BE5178E3479}" destId="{63E57B73-207E-4C15-9294-29E82C67EFE2}" srcOrd="0" destOrd="0" presId="urn:microsoft.com/office/officeart/2005/8/layout/hierarchy1"/>
    <dgm:cxn modelId="{7E55492A-EF1E-4034-A05E-DCDCCE95B398}" type="presParOf" srcId="{FCCC4442-8DE7-4E9E-BE91-2BE5178E3479}" destId="{72AD61A4-D822-4661-B3D2-F078B4C59B5D}" srcOrd="1" destOrd="0" presId="urn:microsoft.com/office/officeart/2005/8/layout/hierarchy1"/>
    <dgm:cxn modelId="{29968E05-D6F4-4F0D-AA57-82C85905346D}" type="presParOf" srcId="{58EF434C-F405-4902-8997-1AB996ACEE64}" destId="{9AB63711-7CA4-4F85-A51B-65388E52F164}" srcOrd="1" destOrd="0" presId="urn:microsoft.com/office/officeart/2005/8/layout/hierarchy1"/>
    <dgm:cxn modelId="{39CFACCA-5BB0-4957-A2B3-A934D8E9EACE}" type="presParOf" srcId="{C61E567A-9497-4C9E-B2AC-8D2DCC810A5D}" destId="{5AE74053-06E3-4D15-987F-09DE4D8DE24F}" srcOrd="1" destOrd="0" presId="urn:microsoft.com/office/officeart/2005/8/layout/hierarchy1"/>
    <dgm:cxn modelId="{1BB4CE85-FA2D-4989-923E-E234E29F9088}" type="presParOf" srcId="{5AE74053-06E3-4D15-987F-09DE4D8DE24F}" destId="{F5D1D911-4806-4266-ACBE-998C315434C9}" srcOrd="0" destOrd="0" presId="urn:microsoft.com/office/officeart/2005/8/layout/hierarchy1"/>
    <dgm:cxn modelId="{4B7E21AF-BCBE-452F-B5EB-CA221FD36E46}" type="presParOf" srcId="{F5D1D911-4806-4266-ACBE-998C315434C9}" destId="{F8CA9D0A-978B-4567-BFC8-94AF276704DD}" srcOrd="0" destOrd="0" presId="urn:microsoft.com/office/officeart/2005/8/layout/hierarchy1"/>
    <dgm:cxn modelId="{972C3337-7D95-4344-8028-E11FDE5EBF18}" type="presParOf" srcId="{F5D1D911-4806-4266-ACBE-998C315434C9}" destId="{D0B38051-BFCE-4036-BF9F-28590607EA95}" srcOrd="1" destOrd="0" presId="urn:microsoft.com/office/officeart/2005/8/layout/hierarchy1"/>
    <dgm:cxn modelId="{90E7D7B4-0CED-4168-9EB2-51D8FEF030F0}" type="presParOf" srcId="{5AE74053-06E3-4D15-987F-09DE4D8DE24F}" destId="{72DC37FF-9623-489F-8399-C3AF331BA13D}" srcOrd="1" destOrd="0" presId="urn:microsoft.com/office/officeart/2005/8/layout/hierarchy1"/>
    <dgm:cxn modelId="{F1F34753-2B55-45E7-9114-51B0F0C9D62B}" type="presParOf" srcId="{C61E567A-9497-4C9E-B2AC-8D2DCC810A5D}" destId="{AB2211AB-0133-40FF-BCB0-0B94D3207C4B}" srcOrd="2" destOrd="0" presId="urn:microsoft.com/office/officeart/2005/8/layout/hierarchy1"/>
    <dgm:cxn modelId="{7DF8026A-AA7C-488A-983B-B5EE80979546}" type="presParOf" srcId="{AB2211AB-0133-40FF-BCB0-0B94D3207C4B}" destId="{23BF62C8-9CB0-4811-9C73-BBABE0A5AE6D}" srcOrd="0" destOrd="0" presId="urn:microsoft.com/office/officeart/2005/8/layout/hierarchy1"/>
    <dgm:cxn modelId="{5D75AF4F-DBAE-4B70-ACDE-FF0C752A125E}" type="presParOf" srcId="{23BF62C8-9CB0-4811-9C73-BBABE0A5AE6D}" destId="{0C0B2044-D7BB-4808-9078-C7B87F9B8A9B}" srcOrd="0" destOrd="0" presId="urn:microsoft.com/office/officeart/2005/8/layout/hierarchy1"/>
    <dgm:cxn modelId="{509329C3-A10F-41E2-BDC4-98E0D91EB472}" type="presParOf" srcId="{23BF62C8-9CB0-4811-9C73-BBABE0A5AE6D}" destId="{6BCF6ADA-D1AD-44D6-869B-0C0FD54BFDEA}" srcOrd="1" destOrd="0" presId="urn:microsoft.com/office/officeart/2005/8/layout/hierarchy1"/>
    <dgm:cxn modelId="{A3D2729C-370D-4B5F-96FA-5C6668CBC180}" type="presParOf" srcId="{AB2211AB-0133-40FF-BCB0-0B94D3207C4B}" destId="{CD5679F0-7822-4D98-9438-D14313C657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0F3319-F2DC-487E-BFE9-4F908021E0D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202861-FADD-4DE0-B6F8-D58EEC9C778A}">
      <dgm:prSet/>
      <dgm:spPr/>
      <dgm:t>
        <a:bodyPr/>
        <a:lstStyle/>
        <a:p>
          <a:r>
            <a:rPr lang="nl-BE"/>
            <a:t>ICT has become an integral part of daily classroom practice</a:t>
          </a:r>
          <a:endParaRPr lang="en-US"/>
        </a:p>
      </dgm:t>
    </dgm:pt>
    <dgm:pt modelId="{F84D98EF-32A7-442F-8660-6786FD68EF71}" type="parTrans" cxnId="{8AF32A65-3566-4631-985C-D77F2AE088BB}">
      <dgm:prSet/>
      <dgm:spPr/>
      <dgm:t>
        <a:bodyPr/>
        <a:lstStyle/>
        <a:p>
          <a:endParaRPr lang="en-US"/>
        </a:p>
      </dgm:t>
    </dgm:pt>
    <dgm:pt modelId="{FD3875AC-DA84-4FB2-B376-8F8CE1079978}" type="sibTrans" cxnId="{8AF32A65-3566-4631-985C-D77F2AE088BB}">
      <dgm:prSet/>
      <dgm:spPr/>
      <dgm:t>
        <a:bodyPr/>
        <a:lstStyle/>
        <a:p>
          <a:endParaRPr lang="en-US"/>
        </a:p>
      </dgm:t>
    </dgm:pt>
    <dgm:pt modelId="{931A83A3-FB72-4EF2-A83E-792CF3B5FA73}">
      <dgm:prSet/>
      <dgm:spPr/>
      <dgm:t>
        <a:bodyPr/>
        <a:lstStyle/>
        <a:p>
          <a:r>
            <a:rPr lang="nl-BE"/>
            <a:t>Digital tools have an important influence</a:t>
          </a:r>
          <a:endParaRPr lang="en-US"/>
        </a:p>
      </dgm:t>
    </dgm:pt>
    <dgm:pt modelId="{C852ACC0-0C29-432B-9589-8479F53AEBD3}" type="parTrans" cxnId="{277F1D5D-7BF6-4DA9-B9A9-4A65EEFF009D}">
      <dgm:prSet/>
      <dgm:spPr/>
      <dgm:t>
        <a:bodyPr/>
        <a:lstStyle/>
        <a:p>
          <a:endParaRPr lang="en-US"/>
        </a:p>
      </dgm:t>
    </dgm:pt>
    <dgm:pt modelId="{E3F10180-D116-45C0-9065-C73858651283}" type="sibTrans" cxnId="{277F1D5D-7BF6-4DA9-B9A9-4A65EEFF009D}">
      <dgm:prSet/>
      <dgm:spPr/>
      <dgm:t>
        <a:bodyPr/>
        <a:lstStyle/>
        <a:p>
          <a:endParaRPr lang="en-US"/>
        </a:p>
      </dgm:t>
    </dgm:pt>
    <dgm:pt modelId="{3F50BA8F-24B6-4364-934F-96C23513DBC9}">
      <dgm:prSet/>
      <dgm:spPr/>
      <dgm:t>
        <a:bodyPr/>
        <a:lstStyle/>
        <a:p>
          <a:r>
            <a:rPr lang="nl-BE"/>
            <a:t>The way of working </a:t>
          </a:r>
          <a:endParaRPr lang="en-US"/>
        </a:p>
      </dgm:t>
    </dgm:pt>
    <dgm:pt modelId="{E849E7BE-3D77-467C-AC01-4BE9644359FC}" type="parTrans" cxnId="{8B2E12CD-147F-4362-AD2C-10383637D10C}">
      <dgm:prSet/>
      <dgm:spPr/>
      <dgm:t>
        <a:bodyPr/>
        <a:lstStyle/>
        <a:p>
          <a:endParaRPr lang="en-US"/>
        </a:p>
      </dgm:t>
    </dgm:pt>
    <dgm:pt modelId="{449380A4-B5A5-47AF-96D8-D8FE7B9C396D}" type="sibTrans" cxnId="{8B2E12CD-147F-4362-AD2C-10383637D10C}">
      <dgm:prSet/>
      <dgm:spPr/>
      <dgm:t>
        <a:bodyPr/>
        <a:lstStyle/>
        <a:p>
          <a:endParaRPr lang="en-US"/>
        </a:p>
      </dgm:t>
    </dgm:pt>
    <dgm:pt modelId="{B99E7580-2E75-4158-A1DF-7942FFFD92D2}">
      <dgm:prSet/>
      <dgm:spPr/>
      <dgm:t>
        <a:bodyPr/>
        <a:lstStyle/>
        <a:p>
          <a:r>
            <a:rPr lang="nl-BE"/>
            <a:t>The organization of schools and work in schools</a:t>
          </a:r>
          <a:endParaRPr lang="en-US"/>
        </a:p>
      </dgm:t>
    </dgm:pt>
    <dgm:pt modelId="{07ED74DB-962C-40BB-82C1-D72FA37BED55}" type="parTrans" cxnId="{518E6FDF-BF16-4CB1-A116-B17F14BC8FBC}">
      <dgm:prSet/>
      <dgm:spPr/>
      <dgm:t>
        <a:bodyPr/>
        <a:lstStyle/>
        <a:p>
          <a:endParaRPr lang="en-US"/>
        </a:p>
      </dgm:t>
    </dgm:pt>
    <dgm:pt modelId="{1C35D898-2D2E-4DF3-8352-BE002E09A725}" type="sibTrans" cxnId="{518E6FDF-BF16-4CB1-A116-B17F14BC8FBC}">
      <dgm:prSet/>
      <dgm:spPr/>
      <dgm:t>
        <a:bodyPr/>
        <a:lstStyle/>
        <a:p>
          <a:endParaRPr lang="en-US"/>
        </a:p>
      </dgm:t>
    </dgm:pt>
    <dgm:pt modelId="{38610DC3-51A6-4F6B-98CF-2AA66EE9DB9D}" type="pres">
      <dgm:prSet presAssocID="{550F3319-F2DC-487E-BFE9-4F908021E0D7}" presName="Name0" presStyleCnt="0">
        <dgm:presLayoutVars>
          <dgm:dir/>
          <dgm:animLvl val="lvl"/>
          <dgm:resizeHandles val="exact"/>
        </dgm:presLayoutVars>
      </dgm:prSet>
      <dgm:spPr/>
    </dgm:pt>
    <dgm:pt modelId="{3BC21CA5-5B2E-470D-90AA-423D687D5073}" type="pres">
      <dgm:prSet presAssocID="{931A83A3-FB72-4EF2-A83E-792CF3B5FA73}" presName="boxAndChildren" presStyleCnt="0"/>
      <dgm:spPr/>
    </dgm:pt>
    <dgm:pt modelId="{54CED62E-7A24-4AFF-BD0F-01917B90C772}" type="pres">
      <dgm:prSet presAssocID="{931A83A3-FB72-4EF2-A83E-792CF3B5FA73}" presName="parentTextBox" presStyleLbl="node1" presStyleIdx="0" presStyleCnt="2"/>
      <dgm:spPr/>
    </dgm:pt>
    <dgm:pt modelId="{196748CF-B3FE-4475-9829-ECDF15D046B7}" type="pres">
      <dgm:prSet presAssocID="{931A83A3-FB72-4EF2-A83E-792CF3B5FA73}" presName="entireBox" presStyleLbl="node1" presStyleIdx="0" presStyleCnt="2"/>
      <dgm:spPr/>
    </dgm:pt>
    <dgm:pt modelId="{7F3FDA8D-23AB-4448-8442-04D3955482A8}" type="pres">
      <dgm:prSet presAssocID="{931A83A3-FB72-4EF2-A83E-792CF3B5FA73}" presName="descendantBox" presStyleCnt="0"/>
      <dgm:spPr/>
    </dgm:pt>
    <dgm:pt modelId="{FA615205-9566-4361-8AE5-BA84C3AA027F}" type="pres">
      <dgm:prSet presAssocID="{3F50BA8F-24B6-4364-934F-96C23513DBC9}" presName="childTextBox" presStyleLbl="fgAccFollowNode1" presStyleIdx="0" presStyleCnt="2">
        <dgm:presLayoutVars>
          <dgm:bulletEnabled val="1"/>
        </dgm:presLayoutVars>
      </dgm:prSet>
      <dgm:spPr/>
    </dgm:pt>
    <dgm:pt modelId="{E9F82E6E-91F1-4355-9B2D-658F5F4B8B4E}" type="pres">
      <dgm:prSet presAssocID="{B99E7580-2E75-4158-A1DF-7942FFFD92D2}" presName="childTextBox" presStyleLbl="fgAccFollowNode1" presStyleIdx="1" presStyleCnt="2">
        <dgm:presLayoutVars>
          <dgm:bulletEnabled val="1"/>
        </dgm:presLayoutVars>
      </dgm:prSet>
      <dgm:spPr/>
    </dgm:pt>
    <dgm:pt modelId="{58076F86-123B-4C27-A716-B2AE22166E4F}" type="pres">
      <dgm:prSet presAssocID="{FD3875AC-DA84-4FB2-B376-8F8CE1079978}" presName="sp" presStyleCnt="0"/>
      <dgm:spPr/>
    </dgm:pt>
    <dgm:pt modelId="{B8578148-7033-4BD6-8882-F7BDD218469D}" type="pres">
      <dgm:prSet presAssocID="{0D202861-FADD-4DE0-B6F8-D58EEC9C778A}" presName="arrowAndChildren" presStyleCnt="0"/>
      <dgm:spPr/>
    </dgm:pt>
    <dgm:pt modelId="{54775806-7F65-4E4F-B4F4-30AEBB4B409A}" type="pres">
      <dgm:prSet presAssocID="{0D202861-FADD-4DE0-B6F8-D58EEC9C778A}" presName="parentTextArrow" presStyleLbl="node1" presStyleIdx="1" presStyleCnt="2"/>
      <dgm:spPr/>
    </dgm:pt>
  </dgm:ptLst>
  <dgm:cxnLst>
    <dgm:cxn modelId="{43A0930E-F07E-4A7C-97CC-01C07D5B2497}" type="presOf" srcId="{931A83A3-FB72-4EF2-A83E-792CF3B5FA73}" destId="{196748CF-B3FE-4475-9829-ECDF15D046B7}" srcOrd="1" destOrd="0" presId="urn:microsoft.com/office/officeart/2005/8/layout/process4"/>
    <dgm:cxn modelId="{277F1D5D-7BF6-4DA9-B9A9-4A65EEFF009D}" srcId="{550F3319-F2DC-487E-BFE9-4F908021E0D7}" destId="{931A83A3-FB72-4EF2-A83E-792CF3B5FA73}" srcOrd="1" destOrd="0" parTransId="{C852ACC0-0C29-432B-9589-8479F53AEBD3}" sibTransId="{E3F10180-D116-45C0-9065-C73858651283}"/>
    <dgm:cxn modelId="{8AF32A65-3566-4631-985C-D77F2AE088BB}" srcId="{550F3319-F2DC-487E-BFE9-4F908021E0D7}" destId="{0D202861-FADD-4DE0-B6F8-D58EEC9C778A}" srcOrd="0" destOrd="0" parTransId="{F84D98EF-32A7-442F-8660-6786FD68EF71}" sibTransId="{FD3875AC-DA84-4FB2-B376-8F8CE1079978}"/>
    <dgm:cxn modelId="{61E0B071-8CE8-44E2-AA76-299B26345598}" type="presOf" srcId="{3F50BA8F-24B6-4364-934F-96C23513DBC9}" destId="{FA615205-9566-4361-8AE5-BA84C3AA027F}" srcOrd="0" destOrd="0" presId="urn:microsoft.com/office/officeart/2005/8/layout/process4"/>
    <dgm:cxn modelId="{56CECF56-64A6-422E-9F08-97A72416F84F}" type="presOf" srcId="{B99E7580-2E75-4158-A1DF-7942FFFD92D2}" destId="{E9F82E6E-91F1-4355-9B2D-658F5F4B8B4E}" srcOrd="0" destOrd="0" presId="urn:microsoft.com/office/officeart/2005/8/layout/process4"/>
    <dgm:cxn modelId="{9119CEAB-991B-4034-94B6-0F7E297082A4}" type="presOf" srcId="{931A83A3-FB72-4EF2-A83E-792CF3B5FA73}" destId="{54CED62E-7A24-4AFF-BD0F-01917B90C772}" srcOrd="0" destOrd="0" presId="urn:microsoft.com/office/officeart/2005/8/layout/process4"/>
    <dgm:cxn modelId="{1AC549B0-A60A-4BE6-8DD0-2310E6C887BB}" type="presOf" srcId="{550F3319-F2DC-487E-BFE9-4F908021E0D7}" destId="{38610DC3-51A6-4F6B-98CF-2AA66EE9DB9D}" srcOrd="0" destOrd="0" presId="urn:microsoft.com/office/officeart/2005/8/layout/process4"/>
    <dgm:cxn modelId="{8B2E12CD-147F-4362-AD2C-10383637D10C}" srcId="{931A83A3-FB72-4EF2-A83E-792CF3B5FA73}" destId="{3F50BA8F-24B6-4364-934F-96C23513DBC9}" srcOrd="0" destOrd="0" parTransId="{E849E7BE-3D77-467C-AC01-4BE9644359FC}" sibTransId="{449380A4-B5A5-47AF-96D8-D8FE7B9C396D}"/>
    <dgm:cxn modelId="{518E6FDF-BF16-4CB1-A116-B17F14BC8FBC}" srcId="{931A83A3-FB72-4EF2-A83E-792CF3B5FA73}" destId="{B99E7580-2E75-4158-A1DF-7942FFFD92D2}" srcOrd="1" destOrd="0" parTransId="{07ED74DB-962C-40BB-82C1-D72FA37BED55}" sibTransId="{1C35D898-2D2E-4DF3-8352-BE002E09A725}"/>
    <dgm:cxn modelId="{1F031EF9-AFFE-44BB-A0A8-61672F5E8150}" type="presOf" srcId="{0D202861-FADD-4DE0-B6F8-D58EEC9C778A}" destId="{54775806-7F65-4E4F-B4F4-30AEBB4B409A}" srcOrd="0" destOrd="0" presId="urn:microsoft.com/office/officeart/2005/8/layout/process4"/>
    <dgm:cxn modelId="{F0078168-7FFC-4136-BCC6-9395A0157234}" type="presParOf" srcId="{38610DC3-51A6-4F6B-98CF-2AA66EE9DB9D}" destId="{3BC21CA5-5B2E-470D-90AA-423D687D5073}" srcOrd="0" destOrd="0" presId="urn:microsoft.com/office/officeart/2005/8/layout/process4"/>
    <dgm:cxn modelId="{A8AE0CD5-1ECF-4113-86B4-D6826B025343}" type="presParOf" srcId="{3BC21CA5-5B2E-470D-90AA-423D687D5073}" destId="{54CED62E-7A24-4AFF-BD0F-01917B90C772}" srcOrd="0" destOrd="0" presId="urn:microsoft.com/office/officeart/2005/8/layout/process4"/>
    <dgm:cxn modelId="{6BBBB12A-9EFC-473E-9397-921CAE5C4510}" type="presParOf" srcId="{3BC21CA5-5B2E-470D-90AA-423D687D5073}" destId="{196748CF-B3FE-4475-9829-ECDF15D046B7}" srcOrd="1" destOrd="0" presId="urn:microsoft.com/office/officeart/2005/8/layout/process4"/>
    <dgm:cxn modelId="{E449FA12-6542-4902-BC16-2B229E2E13FB}" type="presParOf" srcId="{3BC21CA5-5B2E-470D-90AA-423D687D5073}" destId="{7F3FDA8D-23AB-4448-8442-04D3955482A8}" srcOrd="2" destOrd="0" presId="urn:microsoft.com/office/officeart/2005/8/layout/process4"/>
    <dgm:cxn modelId="{7842A929-DE30-40C3-926D-3AD2445480EF}" type="presParOf" srcId="{7F3FDA8D-23AB-4448-8442-04D3955482A8}" destId="{FA615205-9566-4361-8AE5-BA84C3AA027F}" srcOrd="0" destOrd="0" presId="urn:microsoft.com/office/officeart/2005/8/layout/process4"/>
    <dgm:cxn modelId="{14CF1A5B-2FC9-4170-B8FD-03801812635C}" type="presParOf" srcId="{7F3FDA8D-23AB-4448-8442-04D3955482A8}" destId="{E9F82E6E-91F1-4355-9B2D-658F5F4B8B4E}" srcOrd="1" destOrd="0" presId="urn:microsoft.com/office/officeart/2005/8/layout/process4"/>
    <dgm:cxn modelId="{CB3DDB92-3E68-46B9-86E7-002515321B91}" type="presParOf" srcId="{38610DC3-51A6-4F6B-98CF-2AA66EE9DB9D}" destId="{58076F86-123B-4C27-A716-B2AE22166E4F}" srcOrd="1" destOrd="0" presId="urn:microsoft.com/office/officeart/2005/8/layout/process4"/>
    <dgm:cxn modelId="{5BB6AB36-F68F-4AC3-8C21-EA3AA93B9BEC}" type="presParOf" srcId="{38610DC3-51A6-4F6B-98CF-2AA66EE9DB9D}" destId="{B8578148-7033-4BD6-8882-F7BDD218469D}" srcOrd="2" destOrd="0" presId="urn:microsoft.com/office/officeart/2005/8/layout/process4"/>
    <dgm:cxn modelId="{BB77A6CB-0008-4BEC-9E8D-B76415C525EE}" type="presParOf" srcId="{B8578148-7033-4BD6-8882-F7BDD218469D}" destId="{54775806-7F65-4E4F-B4F4-30AEBB4B409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61E9E88-2FE3-4A99-9A24-67AA6315D0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56A35A-4762-467D-AFCC-B6C274CA8030}">
      <dgm:prSet/>
      <dgm:spPr/>
      <dgm:t>
        <a:bodyPr/>
        <a:lstStyle/>
        <a:p>
          <a:r>
            <a:rPr lang="nl-BE"/>
            <a:t>Long-time investments</a:t>
          </a:r>
          <a:endParaRPr lang="en-US"/>
        </a:p>
      </dgm:t>
    </dgm:pt>
    <dgm:pt modelId="{4DE09945-1899-4FAF-8E33-56587CC9F601}" type="parTrans" cxnId="{D6E8141C-E276-4AB5-B2C2-9BB0A0FE6E43}">
      <dgm:prSet/>
      <dgm:spPr/>
      <dgm:t>
        <a:bodyPr/>
        <a:lstStyle/>
        <a:p>
          <a:endParaRPr lang="en-US"/>
        </a:p>
      </dgm:t>
    </dgm:pt>
    <dgm:pt modelId="{3B88E6B5-99CC-4426-A6A5-51A5B89AC9F3}" type="sibTrans" cxnId="{D6E8141C-E276-4AB5-B2C2-9BB0A0FE6E43}">
      <dgm:prSet/>
      <dgm:spPr/>
      <dgm:t>
        <a:bodyPr/>
        <a:lstStyle/>
        <a:p>
          <a:endParaRPr lang="en-US"/>
        </a:p>
      </dgm:t>
    </dgm:pt>
    <dgm:pt modelId="{81BDF685-9BE3-444A-8683-B22EF746CC07}">
      <dgm:prSet/>
      <dgm:spPr/>
      <dgm:t>
        <a:bodyPr/>
        <a:lstStyle/>
        <a:p>
          <a:r>
            <a:rPr lang="nl-BE"/>
            <a:t>Long-time vision</a:t>
          </a:r>
          <a:endParaRPr lang="en-US"/>
        </a:p>
      </dgm:t>
    </dgm:pt>
    <dgm:pt modelId="{2E6833FE-DF0A-4BFE-84EA-0F0885227144}" type="parTrans" cxnId="{3E1AD62E-7AC5-4312-81F4-D6EB59CF0200}">
      <dgm:prSet/>
      <dgm:spPr/>
      <dgm:t>
        <a:bodyPr/>
        <a:lstStyle/>
        <a:p>
          <a:endParaRPr lang="en-US"/>
        </a:p>
      </dgm:t>
    </dgm:pt>
    <dgm:pt modelId="{CC513C51-2B19-42E4-BF07-8CA67899A14E}" type="sibTrans" cxnId="{3E1AD62E-7AC5-4312-81F4-D6EB59CF0200}">
      <dgm:prSet/>
      <dgm:spPr/>
      <dgm:t>
        <a:bodyPr/>
        <a:lstStyle/>
        <a:p>
          <a:endParaRPr lang="en-US"/>
        </a:p>
      </dgm:t>
    </dgm:pt>
    <dgm:pt modelId="{83FD1DAC-92A4-438C-ACAA-6AFCCDA0E28A}" type="pres">
      <dgm:prSet presAssocID="{D61E9E88-2FE3-4A99-9A24-67AA6315D0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48A865-4C3F-4514-9893-4CC9AE822B2D}" type="pres">
      <dgm:prSet presAssocID="{3756A35A-4762-467D-AFCC-B6C274CA8030}" presName="hierRoot1" presStyleCnt="0"/>
      <dgm:spPr/>
    </dgm:pt>
    <dgm:pt modelId="{EEC3DC9A-A1F6-48D7-8534-63248B761513}" type="pres">
      <dgm:prSet presAssocID="{3756A35A-4762-467D-AFCC-B6C274CA8030}" presName="composite" presStyleCnt="0"/>
      <dgm:spPr/>
    </dgm:pt>
    <dgm:pt modelId="{254C67CD-D755-4BC1-9125-48494A34E0D5}" type="pres">
      <dgm:prSet presAssocID="{3756A35A-4762-467D-AFCC-B6C274CA8030}" presName="background" presStyleLbl="node0" presStyleIdx="0" presStyleCnt="2"/>
      <dgm:spPr/>
    </dgm:pt>
    <dgm:pt modelId="{EC342C83-4C27-481A-9A02-DB60BA47A71E}" type="pres">
      <dgm:prSet presAssocID="{3756A35A-4762-467D-AFCC-B6C274CA8030}" presName="text" presStyleLbl="fgAcc0" presStyleIdx="0" presStyleCnt="2">
        <dgm:presLayoutVars>
          <dgm:chPref val="3"/>
        </dgm:presLayoutVars>
      </dgm:prSet>
      <dgm:spPr/>
    </dgm:pt>
    <dgm:pt modelId="{0998E2C3-16D8-4BFF-82BF-BD4DEA67063E}" type="pres">
      <dgm:prSet presAssocID="{3756A35A-4762-467D-AFCC-B6C274CA8030}" presName="hierChild2" presStyleCnt="0"/>
      <dgm:spPr/>
    </dgm:pt>
    <dgm:pt modelId="{E3DE4ED5-46D2-466C-878E-1700F7646E62}" type="pres">
      <dgm:prSet presAssocID="{81BDF685-9BE3-444A-8683-B22EF746CC07}" presName="hierRoot1" presStyleCnt="0"/>
      <dgm:spPr/>
    </dgm:pt>
    <dgm:pt modelId="{0A99A1F0-4FD5-4ABA-8414-6D6DDC7F4FA4}" type="pres">
      <dgm:prSet presAssocID="{81BDF685-9BE3-444A-8683-B22EF746CC07}" presName="composite" presStyleCnt="0"/>
      <dgm:spPr/>
    </dgm:pt>
    <dgm:pt modelId="{2E20E0C3-1DC9-4FD8-B6AA-70477D2C5DF1}" type="pres">
      <dgm:prSet presAssocID="{81BDF685-9BE3-444A-8683-B22EF746CC07}" presName="background" presStyleLbl="node0" presStyleIdx="1" presStyleCnt="2"/>
      <dgm:spPr/>
    </dgm:pt>
    <dgm:pt modelId="{81F7EB8A-56D3-4228-A7EA-B99BA10873BD}" type="pres">
      <dgm:prSet presAssocID="{81BDF685-9BE3-444A-8683-B22EF746CC07}" presName="text" presStyleLbl="fgAcc0" presStyleIdx="1" presStyleCnt="2">
        <dgm:presLayoutVars>
          <dgm:chPref val="3"/>
        </dgm:presLayoutVars>
      </dgm:prSet>
      <dgm:spPr/>
    </dgm:pt>
    <dgm:pt modelId="{2B8F1C4E-06BF-4713-8BCC-7F139E7A1470}" type="pres">
      <dgm:prSet presAssocID="{81BDF685-9BE3-444A-8683-B22EF746CC07}" presName="hierChild2" presStyleCnt="0"/>
      <dgm:spPr/>
    </dgm:pt>
  </dgm:ptLst>
  <dgm:cxnLst>
    <dgm:cxn modelId="{D6E8141C-E276-4AB5-B2C2-9BB0A0FE6E43}" srcId="{D61E9E88-2FE3-4A99-9A24-67AA6315D088}" destId="{3756A35A-4762-467D-AFCC-B6C274CA8030}" srcOrd="0" destOrd="0" parTransId="{4DE09945-1899-4FAF-8E33-56587CC9F601}" sibTransId="{3B88E6B5-99CC-4426-A6A5-51A5B89AC9F3}"/>
    <dgm:cxn modelId="{3E1AD62E-7AC5-4312-81F4-D6EB59CF0200}" srcId="{D61E9E88-2FE3-4A99-9A24-67AA6315D088}" destId="{81BDF685-9BE3-444A-8683-B22EF746CC07}" srcOrd="1" destOrd="0" parTransId="{2E6833FE-DF0A-4BFE-84EA-0F0885227144}" sibTransId="{CC513C51-2B19-42E4-BF07-8CA67899A14E}"/>
    <dgm:cxn modelId="{FA62672F-9B1C-474E-A607-57AB0F79C963}" type="presOf" srcId="{81BDF685-9BE3-444A-8683-B22EF746CC07}" destId="{81F7EB8A-56D3-4228-A7EA-B99BA10873BD}" srcOrd="0" destOrd="0" presId="urn:microsoft.com/office/officeart/2005/8/layout/hierarchy1"/>
    <dgm:cxn modelId="{076A2382-0611-4CD6-A6C7-161D0858EDB5}" type="presOf" srcId="{D61E9E88-2FE3-4A99-9A24-67AA6315D088}" destId="{83FD1DAC-92A4-438C-ACAA-6AFCCDA0E28A}" srcOrd="0" destOrd="0" presId="urn:microsoft.com/office/officeart/2005/8/layout/hierarchy1"/>
    <dgm:cxn modelId="{9A587AEB-73CF-44E2-8259-F2973BEF0249}" type="presOf" srcId="{3756A35A-4762-467D-AFCC-B6C274CA8030}" destId="{EC342C83-4C27-481A-9A02-DB60BA47A71E}" srcOrd="0" destOrd="0" presId="urn:microsoft.com/office/officeart/2005/8/layout/hierarchy1"/>
    <dgm:cxn modelId="{2561EA13-1048-4BED-9092-49862684E0CD}" type="presParOf" srcId="{83FD1DAC-92A4-438C-ACAA-6AFCCDA0E28A}" destId="{4B48A865-4C3F-4514-9893-4CC9AE822B2D}" srcOrd="0" destOrd="0" presId="urn:microsoft.com/office/officeart/2005/8/layout/hierarchy1"/>
    <dgm:cxn modelId="{046421ED-21C6-4335-BC8D-3F828534223C}" type="presParOf" srcId="{4B48A865-4C3F-4514-9893-4CC9AE822B2D}" destId="{EEC3DC9A-A1F6-48D7-8534-63248B761513}" srcOrd="0" destOrd="0" presId="urn:microsoft.com/office/officeart/2005/8/layout/hierarchy1"/>
    <dgm:cxn modelId="{5D896998-0BE6-442A-9433-1967E0A28282}" type="presParOf" srcId="{EEC3DC9A-A1F6-48D7-8534-63248B761513}" destId="{254C67CD-D755-4BC1-9125-48494A34E0D5}" srcOrd="0" destOrd="0" presId="urn:microsoft.com/office/officeart/2005/8/layout/hierarchy1"/>
    <dgm:cxn modelId="{4A422249-36A0-4146-9B12-579772979101}" type="presParOf" srcId="{EEC3DC9A-A1F6-48D7-8534-63248B761513}" destId="{EC342C83-4C27-481A-9A02-DB60BA47A71E}" srcOrd="1" destOrd="0" presId="urn:microsoft.com/office/officeart/2005/8/layout/hierarchy1"/>
    <dgm:cxn modelId="{29810EC7-FF19-4A8D-893F-6FA59FF4B6ED}" type="presParOf" srcId="{4B48A865-4C3F-4514-9893-4CC9AE822B2D}" destId="{0998E2C3-16D8-4BFF-82BF-BD4DEA67063E}" srcOrd="1" destOrd="0" presId="urn:microsoft.com/office/officeart/2005/8/layout/hierarchy1"/>
    <dgm:cxn modelId="{9AEC19BD-CA4A-416A-8666-F85AFAF71D99}" type="presParOf" srcId="{83FD1DAC-92A4-438C-ACAA-6AFCCDA0E28A}" destId="{E3DE4ED5-46D2-466C-878E-1700F7646E62}" srcOrd="1" destOrd="0" presId="urn:microsoft.com/office/officeart/2005/8/layout/hierarchy1"/>
    <dgm:cxn modelId="{F0C24244-B90E-4657-A462-6952592789F9}" type="presParOf" srcId="{E3DE4ED5-46D2-466C-878E-1700F7646E62}" destId="{0A99A1F0-4FD5-4ABA-8414-6D6DDC7F4FA4}" srcOrd="0" destOrd="0" presId="urn:microsoft.com/office/officeart/2005/8/layout/hierarchy1"/>
    <dgm:cxn modelId="{BCE02697-A7C5-45DE-A618-DBEB7E7C1F26}" type="presParOf" srcId="{0A99A1F0-4FD5-4ABA-8414-6D6DDC7F4FA4}" destId="{2E20E0C3-1DC9-4FD8-B6AA-70477D2C5DF1}" srcOrd="0" destOrd="0" presId="urn:microsoft.com/office/officeart/2005/8/layout/hierarchy1"/>
    <dgm:cxn modelId="{6A43ECF3-ABA1-4D9C-966B-8A6BBA526549}" type="presParOf" srcId="{0A99A1F0-4FD5-4ABA-8414-6D6DDC7F4FA4}" destId="{81F7EB8A-56D3-4228-A7EA-B99BA10873BD}" srcOrd="1" destOrd="0" presId="urn:microsoft.com/office/officeart/2005/8/layout/hierarchy1"/>
    <dgm:cxn modelId="{9EE3D3DC-CFAB-49C9-BE26-BBCAA43CE5F0}" type="presParOf" srcId="{E3DE4ED5-46D2-466C-878E-1700F7646E62}" destId="{2B8F1C4E-06BF-4713-8BCC-7F139E7A147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5C7691A-FF6A-4100-8F26-081F81ECAC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A6CFA0-2062-494D-9991-46FD56DA00B2}">
      <dgm:prSet/>
      <dgm:spPr/>
      <dgm:t>
        <a:bodyPr/>
        <a:lstStyle/>
        <a:p>
          <a:r>
            <a:rPr lang="nl-BE"/>
            <a:t>Digitization as a means to support the educational process</a:t>
          </a:r>
          <a:endParaRPr lang="en-US"/>
        </a:p>
      </dgm:t>
    </dgm:pt>
    <dgm:pt modelId="{11CB1259-80FD-46C2-BD72-68FDC334FBE8}" type="parTrans" cxnId="{0BF371CC-1947-4A6F-8B58-65213EB707F9}">
      <dgm:prSet/>
      <dgm:spPr/>
      <dgm:t>
        <a:bodyPr/>
        <a:lstStyle/>
        <a:p>
          <a:endParaRPr lang="en-US"/>
        </a:p>
      </dgm:t>
    </dgm:pt>
    <dgm:pt modelId="{7275F7B6-09CB-424C-B5A2-D10527F17661}" type="sibTrans" cxnId="{0BF371CC-1947-4A6F-8B58-65213EB707F9}">
      <dgm:prSet/>
      <dgm:spPr/>
      <dgm:t>
        <a:bodyPr/>
        <a:lstStyle/>
        <a:p>
          <a:endParaRPr lang="en-US"/>
        </a:p>
      </dgm:t>
    </dgm:pt>
    <dgm:pt modelId="{69F6525D-A26A-4AEF-BCBA-918BE2B2A344}">
      <dgm:prSet/>
      <dgm:spPr/>
      <dgm:t>
        <a:bodyPr/>
        <a:lstStyle/>
        <a:p>
          <a:r>
            <a:rPr lang="nl-BE"/>
            <a:t>Technology should never replace a teacher</a:t>
          </a:r>
          <a:endParaRPr lang="en-US"/>
        </a:p>
      </dgm:t>
    </dgm:pt>
    <dgm:pt modelId="{8158EF54-9FC0-435D-92DD-9706C4784531}" type="parTrans" cxnId="{5E51DC31-8AC7-48E5-BB9E-B3FA0687A42B}">
      <dgm:prSet/>
      <dgm:spPr/>
      <dgm:t>
        <a:bodyPr/>
        <a:lstStyle/>
        <a:p>
          <a:endParaRPr lang="en-US"/>
        </a:p>
      </dgm:t>
    </dgm:pt>
    <dgm:pt modelId="{AB6009AD-0C2C-4D15-A493-49B8F40373B6}" type="sibTrans" cxnId="{5E51DC31-8AC7-48E5-BB9E-B3FA0687A42B}">
      <dgm:prSet/>
      <dgm:spPr/>
      <dgm:t>
        <a:bodyPr/>
        <a:lstStyle/>
        <a:p>
          <a:endParaRPr lang="en-US"/>
        </a:p>
      </dgm:t>
    </dgm:pt>
    <dgm:pt modelId="{D22735BA-98A9-4035-B22A-2B9F05D9E1AA}">
      <dgm:prSet/>
      <dgm:spPr/>
      <dgm:t>
        <a:bodyPr/>
        <a:lstStyle/>
        <a:p>
          <a:r>
            <a:rPr lang="nl-BE"/>
            <a:t>Respect the teacher and his autonomous professionalism</a:t>
          </a:r>
          <a:endParaRPr lang="en-US"/>
        </a:p>
      </dgm:t>
    </dgm:pt>
    <dgm:pt modelId="{5B38A6DF-1FD5-4169-8AE2-B6178604B9C2}" type="parTrans" cxnId="{1E1FAC44-6E65-4253-B2EF-82ED39609E1D}">
      <dgm:prSet/>
      <dgm:spPr/>
      <dgm:t>
        <a:bodyPr/>
        <a:lstStyle/>
        <a:p>
          <a:endParaRPr lang="en-US"/>
        </a:p>
      </dgm:t>
    </dgm:pt>
    <dgm:pt modelId="{038717C8-016E-402E-9E4D-BF1014508BF5}" type="sibTrans" cxnId="{1E1FAC44-6E65-4253-B2EF-82ED39609E1D}">
      <dgm:prSet/>
      <dgm:spPr/>
      <dgm:t>
        <a:bodyPr/>
        <a:lstStyle/>
        <a:p>
          <a:endParaRPr lang="en-US"/>
        </a:p>
      </dgm:t>
    </dgm:pt>
    <dgm:pt modelId="{C62EAA20-E437-4F58-A313-B3E65D94248D}">
      <dgm:prSet/>
      <dgm:spPr/>
      <dgm:t>
        <a:bodyPr/>
        <a:lstStyle/>
        <a:p>
          <a:r>
            <a:rPr lang="nl-BE"/>
            <a:t>Digital technology is a tool, not a goal.</a:t>
          </a:r>
          <a:endParaRPr lang="en-US"/>
        </a:p>
      </dgm:t>
    </dgm:pt>
    <dgm:pt modelId="{BE09BE6D-A67B-4484-8EAF-6CFBB30E78B9}" type="parTrans" cxnId="{B41D5577-F31B-44F9-8506-6C8B88CC813B}">
      <dgm:prSet/>
      <dgm:spPr/>
      <dgm:t>
        <a:bodyPr/>
        <a:lstStyle/>
        <a:p>
          <a:endParaRPr lang="en-US"/>
        </a:p>
      </dgm:t>
    </dgm:pt>
    <dgm:pt modelId="{5F99FD58-A80C-4877-B134-4ACE86F1BCA9}" type="sibTrans" cxnId="{B41D5577-F31B-44F9-8506-6C8B88CC813B}">
      <dgm:prSet/>
      <dgm:spPr/>
      <dgm:t>
        <a:bodyPr/>
        <a:lstStyle/>
        <a:p>
          <a:endParaRPr lang="en-US"/>
        </a:p>
      </dgm:t>
    </dgm:pt>
    <dgm:pt modelId="{CA593470-4E3E-4D15-975D-6E365F6B77D6}" type="pres">
      <dgm:prSet presAssocID="{45C7691A-FF6A-4100-8F26-081F81ECAC89}" presName="linear" presStyleCnt="0">
        <dgm:presLayoutVars>
          <dgm:animLvl val="lvl"/>
          <dgm:resizeHandles val="exact"/>
        </dgm:presLayoutVars>
      </dgm:prSet>
      <dgm:spPr/>
    </dgm:pt>
    <dgm:pt modelId="{EF9BC1B7-D844-49D1-89BA-D986327BEB8B}" type="pres">
      <dgm:prSet presAssocID="{E0A6CFA0-2062-494D-9991-46FD56DA00B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7824F85-61A8-4C10-9C4E-0AA2BEB3AD9D}" type="pres">
      <dgm:prSet presAssocID="{7275F7B6-09CB-424C-B5A2-D10527F17661}" presName="spacer" presStyleCnt="0"/>
      <dgm:spPr/>
    </dgm:pt>
    <dgm:pt modelId="{6B933743-B74A-430F-B1DF-1715C35EDA32}" type="pres">
      <dgm:prSet presAssocID="{69F6525D-A26A-4AEF-BCBA-918BE2B2A34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2CCF25B-52BA-48FD-BEE4-7E03E50EDF47}" type="pres">
      <dgm:prSet presAssocID="{AB6009AD-0C2C-4D15-A493-49B8F40373B6}" presName="spacer" presStyleCnt="0"/>
      <dgm:spPr/>
    </dgm:pt>
    <dgm:pt modelId="{D02319E9-4194-4848-997F-576A6C7F75BA}" type="pres">
      <dgm:prSet presAssocID="{D22735BA-98A9-4035-B22A-2B9F05D9E1A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A6F6EEC-CFEE-4F2D-B61B-A876238CA365}" type="pres">
      <dgm:prSet presAssocID="{038717C8-016E-402E-9E4D-BF1014508BF5}" presName="spacer" presStyleCnt="0"/>
      <dgm:spPr/>
    </dgm:pt>
    <dgm:pt modelId="{639DC209-D441-4871-B7FA-07D4A113767F}" type="pres">
      <dgm:prSet presAssocID="{C62EAA20-E437-4F58-A313-B3E65D94248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8867C01-008C-41D6-BD55-15E73CF5DA26}" type="presOf" srcId="{D22735BA-98A9-4035-B22A-2B9F05D9E1AA}" destId="{D02319E9-4194-4848-997F-576A6C7F75BA}" srcOrd="0" destOrd="0" presId="urn:microsoft.com/office/officeart/2005/8/layout/vList2"/>
    <dgm:cxn modelId="{5E51DC31-8AC7-48E5-BB9E-B3FA0687A42B}" srcId="{45C7691A-FF6A-4100-8F26-081F81ECAC89}" destId="{69F6525D-A26A-4AEF-BCBA-918BE2B2A344}" srcOrd="1" destOrd="0" parTransId="{8158EF54-9FC0-435D-92DD-9706C4784531}" sibTransId="{AB6009AD-0C2C-4D15-A493-49B8F40373B6}"/>
    <dgm:cxn modelId="{CD72395D-6009-46BE-884C-E836E0C1A714}" type="presOf" srcId="{E0A6CFA0-2062-494D-9991-46FD56DA00B2}" destId="{EF9BC1B7-D844-49D1-89BA-D986327BEB8B}" srcOrd="0" destOrd="0" presId="urn:microsoft.com/office/officeart/2005/8/layout/vList2"/>
    <dgm:cxn modelId="{1E1FAC44-6E65-4253-B2EF-82ED39609E1D}" srcId="{45C7691A-FF6A-4100-8F26-081F81ECAC89}" destId="{D22735BA-98A9-4035-B22A-2B9F05D9E1AA}" srcOrd="2" destOrd="0" parTransId="{5B38A6DF-1FD5-4169-8AE2-B6178604B9C2}" sibTransId="{038717C8-016E-402E-9E4D-BF1014508BF5}"/>
    <dgm:cxn modelId="{5E342B76-2D0B-4822-9AC9-5D2D57B7E875}" type="presOf" srcId="{69F6525D-A26A-4AEF-BCBA-918BE2B2A344}" destId="{6B933743-B74A-430F-B1DF-1715C35EDA32}" srcOrd="0" destOrd="0" presId="urn:microsoft.com/office/officeart/2005/8/layout/vList2"/>
    <dgm:cxn modelId="{89063077-7ECC-48A1-B0DA-6B8CF2E67BC6}" type="presOf" srcId="{45C7691A-FF6A-4100-8F26-081F81ECAC89}" destId="{CA593470-4E3E-4D15-975D-6E365F6B77D6}" srcOrd="0" destOrd="0" presId="urn:microsoft.com/office/officeart/2005/8/layout/vList2"/>
    <dgm:cxn modelId="{B41D5577-F31B-44F9-8506-6C8B88CC813B}" srcId="{45C7691A-FF6A-4100-8F26-081F81ECAC89}" destId="{C62EAA20-E437-4F58-A313-B3E65D94248D}" srcOrd="3" destOrd="0" parTransId="{BE09BE6D-A67B-4484-8EAF-6CFBB30E78B9}" sibTransId="{5F99FD58-A80C-4877-B134-4ACE86F1BCA9}"/>
    <dgm:cxn modelId="{0BF371CC-1947-4A6F-8B58-65213EB707F9}" srcId="{45C7691A-FF6A-4100-8F26-081F81ECAC89}" destId="{E0A6CFA0-2062-494D-9991-46FD56DA00B2}" srcOrd="0" destOrd="0" parTransId="{11CB1259-80FD-46C2-BD72-68FDC334FBE8}" sibTransId="{7275F7B6-09CB-424C-B5A2-D10527F17661}"/>
    <dgm:cxn modelId="{C4A65CF4-D463-4512-BF77-40EBB6AE8574}" type="presOf" srcId="{C62EAA20-E437-4F58-A313-B3E65D94248D}" destId="{639DC209-D441-4871-B7FA-07D4A113767F}" srcOrd="0" destOrd="0" presId="urn:microsoft.com/office/officeart/2005/8/layout/vList2"/>
    <dgm:cxn modelId="{02D55454-529D-4619-AA3E-BFD54A79B6E5}" type="presParOf" srcId="{CA593470-4E3E-4D15-975D-6E365F6B77D6}" destId="{EF9BC1B7-D844-49D1-89BA-D986327BEB8B}" srcOrd="0" destOrd="0" presId="urn:microsoft.com/office/officeart/2005/8/layout/vList2"/>
    <dgm:cxn modelId="{C972E13F-439A-4A70-B2D2-A3DF71F9126C}" type="presParOf" srcId="{CA593470-4E3E-4D15-975D-6E365F6B77D6}" destId="{D7824F85-61A8-4C10-9C4E-0AA2BEB3AD9D}" srcOrd="1" destOrd="0" presId="urn:microsoft.com/office/officeart/2005/8/layout/vList2"/>
    <dgm:cxn modelId="{AF09FDAA-3337-4677-A0BC-C28C7905FA6C}" type="presParOf" srcId="{CA593470-4E3E-4D15-975D-6E365F6B77D6}" destId="{6B933743-B74A-430F-B1DF-1715C35EDA32}" srcOrd="2" destOrd="0" presId="urn:microsoft.com/office/officeart/2005/8/layout/vList2"/>
    <dgm:cxn modelId="{E5F279D5-F159-43B3-AF3A-DA479ED7E82C}" type="presParOf" srcId="{CA593470-4E3E-4D15-975D-6E365F6B77D6}" destId="{02CCF25B-52BA-48FD-BEE4-7E03E50EDF47}" srcOrd="3" destOrd="0" presId="urn:microsoft.com/office/officeart/2005/8/layout/vList2"/>
    <dgm:cxn modelId="{013641A2-9513-4D30-8F8D-A365A9256DBE}" type="presParOf" srcId="{CA593470-4E3E-4D15-975D-6E365F6B77D6}" destId="{D02319E9-4194-4848-997F-576A6C7F75BA}" srcOrd="4" destOrd="0" presId="urn:microsoft.com/office/officeart/2005/8/layout/vList2"/>
    <dgm:cxn modelId="{B1EB259F-2B01-435A-B39E-7D79DE4570B0}" type="presParOf" srcId="{CA593470-4E3E-4D15-975D-6E365F6B77D6}" destId="{EA6F6EEC-CFEE-4F2D-B61B-A876238CA365}" srcOrd="5" destOrd="0" presId="urn:microsoft.com/office/officeart/2005/8/layout/vList2"/>
    <dgm:cxn modelId="{8E46E6BE-5889-43BA-B3B6-C977FD76F876}" type="presParOf" srcId="{CA593470-4E3E-4D15-975D-6E365F6B77D6}" destId="{639DC209-D441-4871-B7FA-07D4A11376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099D1A-5BA0-4359-9722-81CA5A5886D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DC23DE-0A5E-4609-9482-A5A193412745}">
      <dgm:prSet/>
      <dgm:spPr/>
      <dgm:t>
        <a:bodyPr/>
        <a:lstStyle/>
        <a:p>
          <a:r>
            <a:rPr lang="nl-BE"/>
            <a:t>Digital technology as a means to achieve better education for all</a:t>
          </a:r>
          <a:endParaRPr lang="en-US"/>
        </a:p>
      </dgm:t>
    </dgm:pt>
    <dgm:pt modelId="{2200AAF4-B657-4BF7-9656-2D213D49B5DB}" type="parTrans" cxnId="{36749AA1-D2AF-47D8-A862-B2C090FF9C4B}">
      <dgm:prSet/>
      <dgm:spPr/>
      <dgm:t>
        <a:bodyPr/>
        <a:lstStyle/>
        <a:p>
          <a:endParaRPr lang="en-US"/>
        </a:p>
      </dgm:t>
    </dgm:pt>
    <dgm:pt modelId="{06786BF6-EDDB-4373-9C71-B0A3A736C17B}" type="sibTrans" cxnId="{36749AA1-D2AF-47D8-A862-B2C090FF9C4B}">
      <dgm:prSet/>
      <dgm:spPr/>
      <dgm:t>
        <a:bodyPr/>
        <a:lstStyle/>
        <a:p>
          <a:endParaRPr lang="en-US"/>
        </a:p>
      </dgm:t>
    </dgm:pt>
    <dgm:pt modelId="{37A99F06-D28D-455E-BF44-D3C06C6BE961}">
      <dgm:prSet/>
      <dgm:spPr/>
      <dgm:t>
        <a:bodyPr/>
        <a:lstStyle/>
        <a:p>
          <a:r>
            <a:rPr lang="nl-BE"/>
            <a:t>Freedom for school teams to choose the ICT policy that fits their pedagogical vision</a:t>
          </a:r>
          <a:endParaRPr lang="en-US"/>
        </a:p>
      </dgm:t>
    </dgm:pt>
    <dgm:pt modelId="{3F4880D4-FDB3-4982-8D54-DBB08918FDCA}" type="parTrans" cxnId="{4C3DCBF4-0024-47A5-9C11-37B8991D3546}">
      <dgm:prSet/>
      <dgm:spPr/>
      <dgm:t>
        <a:bodyPr/>
        <a:lstStyle/>
        <a:p>
          <a:endParaRPr lang="en-US"/>
        </a:p>
      </dgm:t>
    </dgm:pt>
    <dgm:pt modelId="{7E9EF42E-E98B-4413-B33E-CC45A52572C1}" type="sibTrans" cxnId="{4C3DCBF4-0024-47A5-9C11-37B8991D3546}">
      <dgm:prSet/>
      <dgm:spPr/>
      <dgm:t>
        <a:bodyPr/>
        <a:lstStyle/>
        <a:p>
          <a:endParaRPr lang="en-US"/>
        </a:p>
      </dgm:t>
    </dgm:pt>
    <dgm:pt modelId="{549F790F-C802-4E70-B6AA-62728945178A}" type="pres">
      <dgm:prSet presAssocID="{3A099D1A-5BA0-4359-9722-81CA5A5886D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76F0FE1-7FC4-4F8A-A8E9-21861D050F2A}" type="pres">
      <dgm:prSet presAssocID="{A9DC23DE-0A5E-4609-9482-A5A193412745}" presName="hierRoot1" presStyleCnt="0"/>
      <dgm:spPr/>
    </dgm:pt>
    <dgm:pt modelId="{9F877AE8-6F18-4D46-BCB3-FC84F6583550}" type="pres">
      <dgm:prSet presAssocID="{A9DC23DE-0A5E-4609-9482-A5A193412745}" presName="composite" presStyleCnt="0"/>
      <dgm:spPr/>
    </dgm:pt>
    <dgm:pt modelId="{2D17A009-8A04-40FE-85CE-E1F45D0C894B}" type="pres">
      <dgm:prSet presAssocID="{A9DC23DE-0A5E-4609-9482-A5A193412745}" presName="background" presStyleLbl="node0" presStyleIdx="0" presStyleCnt="2"/>
      <dgm:spPr/>
    </dgm:pt>
    <dgm:pt modelId="{0C34E16D-6797-4E6F-ADAE-5C93864F5D14}" type="pres">
      <dgm:prSet presAssocID="{A9DC23DE-0A5E-4609-9482-A5A193412745}" presName="text" presStyleLbl="fgAcc0" presStyleIdx="0" presStyleCnt="2">
        <dgm:presLayoutVars>
          <dgm:chPref val="3"/>
        </dgm:presLayoutVars>
      </dgm:prSet>
      <dgm:spPr/>
    </dgm:pt>
    <dgm:pt modelId="{8425D9D1-FB20-426E-B965-1BE54BA5E0A9}" type="pres">
      <dgm:prSet presAssocID="{A9DC23DE-0A5E-4609-9482-A5A193412745}" presName="hierChild2" presStyleCnt="0"/>
      <dgm:spPr/>
    </dgm:pt>
    <dgm:pt modelId="{E9B8D0B1-6781-4B74-89A7-65C318DD75B6}" type="pres">
      <dgm:prSet presAssocID="{37A99F06-D28D-455E-BF44-D3C06C6BE961}" presName="hierRoot1" presStyleCnt="0"/>
      <dgm:spPr/>
    </dgm:pt>
    <dgm:pt modelId="{3A66588F-B1B1-4BE3-A28A-7A4821084F4D}" type="pres">
      <dgm:prSet presAssocID="{37A99F06-D28D-455E-BF44-D3C06C6BE961}" presName="composite" presStyleCnt="0"/>
      <dgm:spPr/>
    </dgm:pt>
    <dgm:pt modelId="{FE327FC0-CDF9-4020-AFE7-F491B1EA8822}" type="pres">
      <dgm:prSet presAssocID="{37A99F06-D28D-455E-BF44-D3C06C6BE961}" presName="background" presStyleLbl="node0" presStyleIdx="1" presStyleCnt="2"/>
      <dgm:spPr/>
    </dgm:pt>
    <dgm:pt modelId="{3FB9F1F9-233D-4AB5-8E7D-D22538DB8866}" type="pres">
      <dgm:prSet presAssocID="{37A99F06-D28D-455E-BF44-D3C06C6BE961}" presName="text" presStyleLbl="fgAcc0" presStyleIdx="1" presStyleCnt="2">
        <dgm:presLayoutVars>
          <dgm:chPref val="3"/>
        </dgm:presLayoutVars>
      </dgm:prSet>
      <dgm:spPr/>
    </dgm:pt>
    <dgm:pt modelId="{D01032A9-83CF-4DEC-9F05-551470779A42}" type="pres">
      <dgm:prSet presAssocID="{37A99F06-D28D-455E-BF44-D3C06C6BE961}" presName="hierChild2" presStyleCnt="0"/>
      <dgm:spPr/>
    </dgm:pt>
  </dgm:ptLst>
  <dgm:cxnLst>
    <dgm:cxn modelId="{DE596732-4DC2-4CE5-B5D1-088F565903D4}" type="presOf" srcId="{A9DC23DE-0A5E-4609-9482-A5A193412745}" destId="{0C34E16D-6797-4E6F-ADAE-5C93864F5D14}" srcOrd="0" destOrd="0" presId="urn:microsoft.com/office/officeart/2005/8/layout/hierarchy1"/>
    <dgm:cxn modelId="{61B5F73C-DE86-4524-BBCF-6A9133365104}" type="presOf" srcId="{37A99F06-D28D-455E-BF44-D3C06C6BE961}" destId="{3FB9F1F9-233D-4AB5-8E7D-D22538DB8866}" srcOrd="0" destOrd="0" presId="urn:microsoft.com/office/officeart/2005/8/layout/hierarchy1"/>
    <dgm:cxn modelId="{B0AEED4C-2043-43A2-92EF-D6CCD2513E93}" type="presOf" srcId="{3A099D1A-5BA0-4359-9722-81CA5A5886D6}" destId="{549F790F-C802-4E70-B6AA-62728945178A}" srcOrd="0" destOrd="0" presId="urn:microsoft.com/office/officeart/2005/8/layout/hierarchy1"/>
    <dgm:cxn modelId="{36749AA1-D2AF-47D8-A862-B2C090FF9C4B}" srcId="{3A099D1A-5BA0-4359-9722-81CA5A5886D6}" destId="{A9DC23DE-0A5E-4609-9482-A5A193412745}" srcOrd="0" destOrd="0" parTransId="{2200AAF4-B657-4BF7-9656-2D213D49B5DB}" sibTransId="{06786BF6-EDDB-4373-9C71-B0A3A736C17B}"/>
    <dgm:cxn modelId="{4C3DCBF4-0024-47A5-9C11-37B8991D3546}" srcId="{3A099D1A-5BA0-4359-9722-81CA5A5886D6}" destId="{37A99F06-D28D-455E-BF44-D3C06C6BE961}" srcOrd="1" destOrd="0" parTransId="{3F4880D4-FDB3-4982-8D54-DBB08918FDCA}" sibTransId="{7E9EF42E-E98B-4413-B33E-CC45A52572C1}"/>
    <dgm:cxn modelId="{39DD3C62-722E-4757-A62F-29755CCBAC97}" type="presParOf" srcId="{549F790F-C802-4E70-B6AA-62728945178A}" destId="{176F0FE1-7FC4-4F8A-A8E9-21861D050F2A}" srcOrd="0" destOrd="0" presId="urn:microsoft.com/office/officeart/2005/8/layout/hierarchy1"/>
    <dgm:cxn modelId="{5F46A940-902B-4D24-82FF-90AADD00ADC4}" type="presParOf" srcId="{176F0FE1-7FC4-4F8A-A8E9-21861D050F2A}" destId="{9F877AE8-6F18-4D46-BCB3-FC84F6583550}" srcOrd="0" destOrd="0" presId="urn:microsoft.com/office/officeart/2005/8/layout/hierarchy1"/>
    <dgm:cxn modelId="{3A8B5B39-0C7D-4A25-8519-1701770A52E6}" type="presParOf" srcId="{9F877AE8-6F18-4D46-BCB3-FC84F6583550}" destId="{2D17A009-8A04-40FE-85CE-E1F45D0C894B}" srcOrd="0" destOrd="0" presId="urn:microsoft.com/office/officeart/2005/8/layout/hierarchy1"/>
    <dgm:cxn modelId="{5B422F33-4B03-470F-AB5D-0B24944CEFDC}" type="presParOf" srcId="{9F877AE8-6F18-4D46-BCB3-FC84F6583550}" destId="{0C34E16D-6797-4E6F-ADAE-5C93864F5D14}" srcOrd="1" destOrd="0" presId="urn:microsoft.com/office/officeart/2005/8/layout/hierarchy1"/>
    <dgm:cxn modelId="{909761B2-3975-49CC-A558-90A66F1C25DE}" type="presParOf" srcId="{176F0FE1-7FC4-4F8A-A8E9-21861D050F2A}" destId="{8425D9D1-FB20-426E-B965-1BE54BA5E0A9}" srcOrd="1" destOrd="0" presId="urn:microsoft.com/office/officeart/2005/8/layout/hierarchy1"/>
    <dgm:cxn modelId="{8FD13B16-57DF-4741-9A26-69020856608D}" type="presParOf" srcId="{549F790F-C802-4E70-B6AA-62728945178A}" destId="{E9B8D0B1-6781-4B74-89A7-65C318DD75B6}" srcOrd="1" destOrd="0" presId="urn:microsoft.com/office/officeart/2005/8/layout/hierarchy1"/>
    <dgm:cxn modelId="{61A968C9-F1DD-4B60-926F-E1B43B7F60ED}" type="presParOf" srcId="{E9B8D0B1-6781-4B74-89A7-65C318DD75B6}" destId="{3A66588F-B1B1-4BE3-A28A-7A4821084F4D}" srcOrd="0" destOrd="0" presId="urn:microsoft.com/office/officeart/2005/8/layout/hierarchy1"/>
    <dgm:cxn modelId="{0CC4B85F-C421-45A9-A225-CB0769CD0F52}" type="presParOf" srcId="{3A66588F-B1B1-4BE3-A28A-7A4821084F4D}" destId="{FE327FC0-CDF9-4020-AFE7-F491B1EA8822}" srcOrd="0" destOrd="0" presId="urn:microsoft.com/office/officeart/2005/8/layout/hierarchy1"/>
    <dgm:cxn modelId="{B3026E3A-534F-4548-814A-25E9C406C045}" type="presParOf" srcId="{3A66588F-B1B1-4BE3-A28A-7A4821084F4D}" destId="{3FB9F1F9-233D-4AB5-8E7D-D22538DB8866}" srcOrd="1" destOrd="0" presId="urn:microsoft.com/office/officeart/2005/8/layout/hierarchy1"/>
    <dgm:cxn modelId="{5AA16C97-3E47-47AD-98E1-793AF5510E98}" type="presParOf" srcId="{E9B8D0B1-6781-4B74-89A7-65C318DD75B6}" destId="{D01032A9-83CF-4DEC-9F05-551470779A4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AE0EEF8-7FFC-4F78-AAB2-01B82C55631E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E7F502-4BAA-4C6F-9FE0-9DA3D5A0DE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err="1"/>
            <a:t>Commercialization</a:t>
          </a:r>
          <a:r>
            <a:rPr lang="nl-BE"/>
            <a:t> </a:t>
          </a:r>
          <a:endParaRPr lang="en-US"/>
        </a:p>
      </dgm:t>
    </dgm:pt>
    <dgm:pt modelId="{9CAD4E7F-F0DC-49C6-B2F1-882AB888D6C5}" type="parTrans" cxnId="{AA7F9F2F-E7F1-4DF4-80EA-7A39D265C324}">
      <dgm:prSet/>
      <dgm:spPr/>
      <dgm:t>
        <a:bodyPr/>
        <a:lstStyle/>
        <a:p>
          <a:endParaRPr lang="en-US"/>
        </a:p>
      </dgm:t>
    </dgm:pt>
    <dgm:pt modelId="{FD328218-A0DB-4BB6-8DB7-37361E4603F1}" type="sibTrans" cxnId="{AA7F9F2F-E7F1-4DF4-80EA-7A39D265C324}">
      <dgm:prSet/>
      <dgm:spPr/>
      <dgm:t>
        <a:bodyPr/>
        <a:lstStyle/>
        <a:p>
          <a:endParaRPr lang="en-US"/>
        </a:p>
      </dgm:t>
    </dgm:pt>
    <dgm:pt modelId="{1309D5B4-4089-45FF-9269-D090D4EA76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Data as an interesting outcome for EDTech companies</a:t>
          </a:r>
        </a:p>
      </dgm:t>
    </dgm:pt>
    <dgm:pt modelId="{0FAB517F-1E41-4137-B9B1-9320366432FB}" type="parTrans" cxnId="{B0DDDED1-6C01-41D7-8317-6D959575AA3F}">
      <dgm:prSet/>
      <dgm:spPr/>
      <dgm:t>
        <a:bodyPr/>
        <a:lstStyle/>
        <a:p>
          <a:endParaRPr lang="en-US"/>
        </a:p>
      </dgm:t>
    </dgm:pt>
    <dgm:pt modelId="{3A2DFE71-7C95-49B0-9166-49B82AE8BE45}" type="sibTrans" cxnId="{B0DDDED1-6C01-41D7-8317-6D959575AA3F}">
      <dgm:prSet/>
      <dgm:spPr/>
      <dgm:t>
        <a:bodyPr/>
        <a:lstStyle/>
        <a:p>
          <a:endParaRPr lang="en-US"/>
        </a:p>
      </dgm:t>
    </dgm:pt>
    <dgm:pt modelId="{F0FD941F-0346-4F07-9E2B-1434039A0B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Teachers must not become subject to economic interests</a:t>
          </a:r>
        </a:p>
      </dgm:t>
    </dgm:pt>
    <dgm:pt modelId="{4DA9A303-5E99-4CA0-8B9D-C63E020B227A}" type="parTrans" cxnId="{88B8A8EA-4676-4ECD-BD67-645583873DBB}">
      <dgm:prSet/>
      <dgm:spPr/>
      <dgm:t>
        <a:bodyPr/>
        <a:lstStyle/>
        <a:p>
          <a:endParaRPr lang="en-US"/>
        </a:p>
      </dgm:t>
    </dgm:pt>
    <dgm:pt modelId="{8F3955B0-DFD6-499E-9706-5D5AAB9284B2}" type="sibTrans" cxnId="{88B8A8EA-4676-4ECD-BD67-645583873DBB}">
      <dgm:prSet/>
      <dgm:spPr/>
      <dgm:t>
        <a:bodyPr/>
        <a:lstStyle/>
        <a:p>
          <a:endParaRPr lang="en-US"/>
        </a:p>
      </dgm:t>
    </dgm:pt>
    <dgm:pt modelId="{6EC3E6D2-73AA-4EB4-9A19-61AE38A7DED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Privatization</a:t>
          </a:r>
        </a:p>
      </dgm:t>
    </dgm:pt>
    <dgm:pt modelId="{1A6C82E7-7E6D-464F-9526-AF1F82015770}" type="parTrans" cxnId="{3B730010-1707-49B5-BCE9-F5856E2F4182}">
      <dgm:prSet/>
      <dgm:spPr/>
      <dgm:t>
        <a:bodyPr/>
        <a:lstStyle/>
        <a:p>
          <a:endParaRPr lang="en-US"/>
        </a:p>
      </dgm:t>
    </dgm:pt>
    <dgm:pt modelId="{0821A059-1978-4FB4-8EC7-930E1669A49F}" type="sibTrans" cxnId="{3B730010-1707-49B5-BCE9-F5856E2F4182}">
      <dgm:prSet/>
      <dgm:spPr/>
      <dgm:t>
        <a:bodyPr/>
        <a:lstStyle/>
        <a:p>
          <a:endParaRPr lang="en-US"/>
        </a:p>
      </dgm:t>
    </dgm:pt>
    <dgm:pt modelId="{4C6BD2A2-6852-4C40-A651-B69AF34C40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Digital platforms and learning tools</a:t>
          </a:r>
        </a:p>
      </dgm:t>
    </dgm:pt>
    <dgm:pt modelId="{4B0BEB75-E7BB-4F72-8594-DC9521DEF94C}" type="parTrans" cxnId="{C0754BA9-627E-4838-B877-136592FFE48A}">
      <dgm:prSet/>
      <dgm:spPr/>
      <dgm:t>
        <a:bodyPr/>
        <a:lstStyle/>
        <a:p>
          <a:endParaRPr lang="en-US"/>
        </a:p>
      </dgm:t>
    </dgm:pt>
    <dgm:pt modelId="{BEC8640B-66D1-4A32-932B-B82695BAD132}" type="sibTrans" cxnId="{C0754BA9-627E-4838-B877-136592FFE48A}">
      <dgm:prSet/>
      <dgm:spPr/>
      <dgm:t>
        <a:bodyPr/>
        <a:lstStyle/>
        <a:p>
          <a:endParaRPr lang="en-US"/>
        </a:p>
      </dgm:t>
    </dgm:pt>
    <dgm:pt modelId="{995D4E94-EA88-44AD-82A6-DF08ABBAD3B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Need for clear guidelines and government control</a:t>
          </a:r>
        </a:p>
      </dgm:t>
    </dgm:pt>
    <dgm:pt modelId="{44905AF3-39C0-4162-A60B-AAF231E745F9}" type="parTrans" cxnId="{56CA0467-B460-44F3-A43F-8EB5EF638F1D}">
      <dgm:prSet/>
      <dgm:spPr/>
      <dgm:t>
        <a:bodyPr/>
        <a:lstStyle/>
        <a:p>
          <a:endParaRPr lang="en-US"/>
        </a:p>
      </dgm:t>
    </dgm:pt>
    <dgm:pt modelId="{79CD7F6B-5C1B-4A12-8974-220184772390}" type="sibTrans" cxnId="{56CA0467-B460-44F3-A43F-8EB5EF638F1D}">
      <dgm:prSet/>
      <dgm:spPr/>
      <dgm:t>
        <a:bodyPr/>
        <a:lstStyle/>
        <a:p>
          <a:endParaRPr lang="en-US"/>
        </a:p>
      </dgm:t>
    </dgm:pt>
    <dgm:pt modelId="{32960641-00C4-4B47-8583-06785B60CF03}" type="pres">
      <dgm:prSet presAssocID="{BAE0EEF8-7FFC-4F78-AAB2-01B82C55631E}" presName="root" presStyleCnt="0">
        <dgm:presLayoutVars>
          <dgm:dir/>
          <dgm:resizeHandles val="exact"/>
        </dgm:presLayoutVars>
      </dgm:prSet>
      <dgm:spPr/>
    </dgm:pt>
    <dgm:pt modelId="{0DD9B163-CD39-4F94-8550-71FE34C3B0A2}" type="pres">
      <dgm:prSet presAssocID="{92E7F502-4BAA-4C6F-9FE0-9DA3D5A0DEFB}" presName="compNode" presStyleCnt="0"/>
      <dgm:spPr/>
    </dgm:pt>
    <dgm:pt modelId="{D9ECE38C-8DDC-4EEC-AFED-6D6D13996243}" type="pres">
      <dgm:prSet presAssocID="{92E7F502-4BAA-4C6F-9FE0-9DA3D5A0DEF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nkelwagen met effen opvulling"/>
        </a:ext>
      </dgm:extLst>
    </dgm:pt>
    <dgm:pt modelId="{29AC5F5D-6F07-4B15-A1C7-F7C3DD648CCB}" type="pres">
      <dgm:prSet presAssocID="{92E7F502-4BAA-4C6F-9FE0-9DA3D5A0DEFB}" presName="iconSpace" presStyleCnt="0"/>
      <dgm:spPr/>
    </dgm:pt>
    <dgm:pt modelId="{3DD90917-30FC-4531-A3FB-2889DD475E31}" type="pres">
      <dgm:prSet presAssocID="{92E7F502-4BAA-4C6F-9FE0-9DA3D5A0DEFB}" presName="parTx" presStyleLbl="revTx" presStyleIdx="0" presStyleCnt="4">
        <dgm:presLayoutVars>
          <dgm:chMax val="0"/>
          <dgm:chPref val="0"/>
        </dgm:presLayoutVars>
      </dgm:prSet>
      <dgm:spPr/>
    </dgm:pt>
    <dgm:pt modelId="{FD8B09FC-F8A2-49D2-98D1-284F7280B395}" type="pres">
      <dgm:prSet presAssocID="{92E7F502-4BAA-4C6F-9FE0-9DA3D5A0DEFB}" presName="txSpace" presStyleCnt="0"/>
      <dgm:spPr/>
    </dgm:pt>
    <dgm:pt modelId="{721AB367-CDEC-4906-B4DA-A20444273467}" type="pres">
      <dgm:prSet presAssocID="{92E7F502-4BAA-4C6F-9FE0-9DA3D5A0DEFB}" presName="desTx" presStyleLbl="revTx" presStyleIdx="1" presStyleCnt="4">
        <dgm:presLayoutVars/>
      </dgm:prSet>
      <dgm:spPr/>
    </dgm:pt>
    <dgm:pt modelId="{032EA888-59DB-4773-AF04-A064A964A743}" type="pres">
      <dgm:prSet presAssocID="{FD328218-A0DB-4BB6-8DB7-37361E4603F1}" presName="sibTrans" presStyleCnt="0"/>
      <dgm:spPr/>
    </dgm:pt>
    <dgm:pt modelId="{37A30D01-DFDD-473B-AB38-56E06852EB3C}" type="pres">
      <dgm:prSet presAssocID="{6EC3E6D2-73AA-4EB4-9A19-61AE38A7DEDD}" presName="compNode" presStyleCnt="0"/>
      <dgm:spPr/>
    </dgm:pt>
    <dgm:pt modelId="{1C6DD0AF-A315-4ECA-A190-2BBAD52F9606}" type="pres">
      <dgm:prSet presAssocID="{6EC3E6D2-73AA-4EB4-9A19-61AE38A7DED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778B0F6-835A-4546-AF34-240310BD23A5}" type="pres">
      <dgm:prSet presAssocID="{6EC3E6D2-73AA-4EB4-9A19-61AE38A7DEDD}" presName="iconSpace" presStyleCnt="0"/>
      <dgm:spPr/>
    </dgm:pt>
    <dgm:pt modelId="{5BAD3BFF-1E8B-4020-B815-880822B9425E}" type="pres">
      <dgm:prSet presAssocID="{6EC3E6D2-73AA-4EB4-9A19-61AE38A7DEDD}" presName="parTx" presStyleLbl="revTx" presStyleIdx="2" presStyleCnt="4">
        <dgm:presLayoutVars>
          <dgm:chMax val="0"/>
          <dgm:chPref val="0"/>
        </dgm:presLayoutVars>
      </dgm:prSet>
      <dgm:spPr/>
    </dgm:pt>
    <dgm:pt modelId="{9F60C7A6-2F3D-43D2-AA64-7C3CCB774CC2}" type="pres">
      <dgm:prSet presAssocID="{6EC3E6D2-73AA-4EB4-9A19-61AE38A7DEDD}" presName="txSpace" presStyleCnt="0"/>
      <dgm:spPr/>
    </dgm:pt>
    <dgm:pt modelId="{3DCEA197-4DAB-4D5C-8096-4F5F493F26F2}" type="pres">
      <dgm:prSet presAssocID="{6EC3E6D2-73AA-4EB4-9A19-61AE38A7DEDD}" presName="desTx" presStyleLbl="revTx" presStyleIdx="3" presStyleCnt="4">
        <dgm:presLayoutVars/>
      </dgm:prSet>
      <dgm:spPr/>
    </dgm:pt>
  </dgm:ptLst>
  <dgm:cxnLst>
    <dgm:cxn modelId="{3B730010-1707-49B5-BCE9-F5856E2F4182}" srcId="{BAE0EEF8-7FFC-4F78-AAB2-01B82C55631E}" destId="{6EC3E6D2-73AA-4EB4-9A19-61AE38A7DEDD}" srcOrd="1" destOrd="0" parTransId="{1A6C82E7-7E6D-464F-9526-AF1F82015770}" sibTransId="{0821A059-1978-4FB4-8EC7-930E1669A49F}"/>
    <dgm:cxn modelId="{AA7F9F2F-E7F1-4DF4-80EA-7A39D265C324}" srcId="{BAE0EEF8-7FFC-4F78-AAB2-01B82C55631E}" destId="{92E7F502-4BAA-4C6F-9FE0-9DA3D5A0DEFB}" srcOrd="0" destOrd="0" parTransId="{9CAD4E7F-F0DC-49C6-B2F1-882AB888D6C5}" sibTransId="{FD328218-A0DB-4BB6-8DB7-37361E4603F1}"/>
    <dgm:cxn modelId="{56CA0467-B460-44F3-A43F-8EB5EF638F1D}" srcId="{6EC3E6D2-73AA-4EB4-9A19-61AE38A7DEDD}" destId="{995D4E94-EA88-44AD-82A6-DF08ABBAD3B2}" srcOrd="1" destOrd="0" parTransId="{44905AF3-39C0-4162-A60B-AAF231E745F9}" sibTransId="{79CD7F6B-5C1B-4A12-8974-220184772390}"/>
    <dgm:cxn modelId="{0CBB1848-C7B5-4580-BB53-98430778FEE0}" type="presOf" srcId="{BAE0EEF8-7FFC-4F78-AAB2-01B82C55631E}" destId="{32960641-00C4-4B47-8583-06785B60CF03}" srcOrd="0" destOrd="0" presId="urn:microsoft.com/office/officeart/2018/2/layout/IconLabelDescriptionList"/>
    <dgm:cxn modelId="{8263AC7D-2128-4980-9AB6-E9ED49594C4C}" type="presOf" srcId="{F0FD941F-0346-4F07-9E2B-1434039A0B92}" destId="{721AB367-CDEC-4906-B4DA-A20444273467}" srcOrd="0" destOrd="1" presId="urn:microsoft.com/office/officeart/2018/2/layout/IconLabelDescriptionList"/>
    <dgm:cxn modelId="{10F3E797-6D6C-4025-A15A-D16D656B3BAF}" type="presOf" srcId="{4C6BD2A2-6852-4C40-A651-B69AF34C40CC}" destId="{3DCEA197-4DAB-4D5C-8096-4F5F493F26F2}" srcOrd="0" destOrd="0" presId="urn:microsoft.com/office/officeart/2018/2/layout/IconLabelDescriptionList"/>
    <dgm:cxn modelId="{C0754BA9-627E-4838-B877-136592FFE48A}" srcId="{6EC3E6D2-73AA-4EB4-9A19-61AE38A7DEDD}" destId="{4C6BD2A2-6852-4C40-A651-B69AF34C40CC}" srcOrd="0" destOrd="0" parTransId="{4B0BEB75-E7BB-4F72-8594-DC9521DEF94C}" sibTransId="{BEC8640B-66D1-4A32-932B-B82695BAD132}"/>
    <dgm:cxn modelId="{0123B6AE-FA61-40BE-B60E-F21C307DC73C}" type="presOf" srcId="{995D4E94-EA88-44AD-82A6-DF08ABBAD3B2}" destId="{3DCEA197-4DAB-4D5C-8096-4F5F493F26F2}" srcOrd="0" destOrd="1" presId="urn:microsoft.com/office/officeart/2018/2/layout/IconLabelDescriptionList"/>
    <dgm:cxn modelId="{34FB7DB9-9D71-4502-B28C-E421FA18D14F}" type="presOf" srcId="{6EC3E6D2-73AA-4EB4-9A19-61AE38A7DEDD}" destId="{5BAD3BFF-1E8B-4020-B815-880822B9425E}" srcOrd="0" destOrd="0" presId="urn:microsoft.com/office/officeart/2018/2/layout/IconLabelDescriptionList"/>
    <dgm:cxn modelId="{7B05A4B9-04A8-44B2-B640-E48D75E9004B}" type="presOf" srcId="{92E7F502-4BAA-4C6F-9FE0-9DA3D5A0DEFB}" destId="{3DD90917-30FC-4531-A3FB-2889DD475E31}" srcOrd="0" destOrd="0" presId="urn:microsoft.com/office/officeart/2018/2/layout/IconLabelDescriptionList"/>
    <dgm:cxn modelId="{B0DDDED1-6C01-41D7-8317-6D959575AA3F}" srcId="{92E7F502-4BAA-4C6F-9FE0-9DA3D5A0DEFB}" destId="{1309D5B4-4089-45FF-9269-D090D4EA76C2}" srcOrd="0" destOrd="0" parTransId="{0FAB517F-1E41-4137-B9B1-9320366432FB}" sibTransId="{3A2DFE71-7C95-49B0-9166-49B82AE8BE45}"/>
    <dgm:cxn modelId="{DAAF9DE5-9761-4EF8-806E-5285B02C1DB4}" type="presOf" srcId="{1309D5B4-4089-45FF-9269-D090D4EA76C2}" destId="{721AB367-CDEC-4906-B4DA-A20444273467}" srcOrd="0" destOrd="0" presId="urn:microsoft.com/office/officeart/2018/2/layout/IconLabelDescriptionList"/>
    <dgm:cxn modelId="{88B8A8EA-4676-4ECD-BD67-645583873DBB}" srcId="{92E7F502-4BAA-4C6F-9FE0-9DA3D5A0DEFB}" destId="{F0FD941F-0346-4F07-9E2B-1434039A0B92}" srcOrd="1" destOrd="0" parTransId="{4DA9A303-5E99-4CA0-8B9D-C63E020B227A}" sibTransId="{8F3955B0-DFD6-499E-9706-5D5AAB9284B2}"/>
    <dgm:cxn modelId="{59C83367-A24C-48D6-B949-738C4297BABC}" type="presParOf" srcId="{32960641-00C4-4B47-8583-06785B60CF03}" destId="{0DD9B163-CD39-4F94-8550-71FE34C3B0A2}" srcOrd="0" destOrd="0" presId="urn:microsoft.com/office/officeart/2018/2/layout/IconLabelDescriptionList"/>
    <dgm:cxn modelId="{59E9C513-01C4-4D67-969F-9A083EDE1F26}" type="presParOf" srcId="{0DD9B163-CD39-4F94-8550-71FE34C3B0A2}" destId="{D9ECE38C-8DDC-4EEC-AFED-6D6D13996243}" srcOrd="0" destOrd="0" presId="urn:microsoft.com/office/officeart/2018/2/layout/IconLabelDescriptionList"/>
    <dgm:cxn modelId="{E483512F-6D91-401A-9E11-906BDEC8DC6D}" type="presParOf" srcId="{0DD9B163-CD39-4F94-8550-71FE34C3B0A2}" destId="{29AC5F5D-6F07-4B15-A1C7-F7C3DD648CCB}" srcOrd="1" destOrd="0" presId="urn:microsoft.com/office/officeart/2018/2/layout/IconLabelDescriptionList"/>
    <dgm:cxn modelId="{2C898077-A710-4A33-8828-121274537C61}" type="presParOf" srcId="{0DD9B163-CD39-4F94-8550-71FE34C3B0A2}" destId="{3DD90917-30FC-4531-A3FB-2889DD475E31}" srcOrd="2" destOrd="0" presId="urn:microsoft.com/office/officeart/2018/2/layout/IconLabelDescriptionList"/>
    <dgm:cxn modelId="{E80557CD-D6BB-483F-A13C-5E737CFB2335}" type="presParOf" srcId="{0DD9B163-CD39-4F94-8550-71FE34C3B0A2}" destId="{FD8B09FC-F8A2-49D2-98D1-284F7280B395}" srcOrd="3" destOrd="0" presId="urn:microsoft.com/office/officeart/2018/2/layout/IconLabelDescriptionList"/>
    <dgm:cxn modelId="{B3B0474C-4391-4C17-84FC-6F3D9C367482}" type="presParOf" srcId="{0DD9B163-CD39-4F94-8550-71FE34C3B0A2}" destId="{721AB367-CDEC-4906-B4DA-A20444273467}" srcOrd="4" destOrd="0" presId="urn:microsoft.com/office/officeart/2018/2/layout/IconLabelDescriptionList"/>
    <dgm:cxn modelId="{31EE4055-74F5-4AC6-9CEB-6F30F297626D}" type="presParOf" srcId="{32960641-00C4-4B47-8583-06785B60CF03}" destId="{032EA888-59DB-4773-AF04-A064A964A743}" srcOrd="1" destOrd="0" presId="urn:microsoft.com/office/officeart/2018/2/layout/IconLabelDescriptionList"/>
    <dgm:cxn modelId="{698BB8CD-47BA-4530-9BE8-10D373366E60}" type="presParOf" srcId="{32960641-00C4-4B47-8583-06785B60CF03}" destId="{37A30D01-DFDD-473B-AB38-56E06852EB3C}" srcOrd="2" destOrd="0" presId="urn:microsoft.com/office/officeart/2018/2/layout/IconLabelDescriptionList"/>
    <dgm:cxn modelId="{96D3E61B-0397-4AFE-9BB0-613CC2885BD2}" type="presParOf" srcId="{37A30D01-DFDD-473B-AB38-56E06852EB3C}" destId="{1C6DD0AF-A315-4ECA-A190-2BBAD52F9606}" srcOrd="0" destOrd="0" presId="urn:microsoft.com/office/officeart/2018/2/layout/IconLabelDescriptionList"/>
    <dgm:cxn modelId="{BB2726B2-EF34-44BE-8E36-8C97C835326F}" type="presParOf" srcId="{37A30D01-DFDD-473B-AB38-56E06852EB3C}" destId="{4778B0F6-835A-4546-AF34-240310BD23A5}" srcOrd="1" destOrd="0" presId="urn:microsoft.com/office/officeart/2018/2/layout/IconLabelDescriptionList"/>
    <dgm:cxn modelId="{E5236218-8098-4DD3-865C-F286E3519E26}" type="presParOf" srcId="{37A30D01-DFDD-473B-AB38-56E06852EB3C}" destId="{5BAD3BFF-1E8B-4020-B815-880822B9425E}" srcOrd="2" destOrd="0" presId="urn:microsoft.com/office/officeart/2018/2/layout/IconLabelDescriptionList"/>
    <dgm:cxn modelId="{DDCB08FB-9521-468E-9F6C-A589CF7BC522}" type="presParOf" srcId="{37A30D01-DFDD-473B-AB38-56E06852EB3C}" destId="{9F60C7A6-2F3D-43D2-AA64-7C3CCB774CC2}" srcOrd="3" destOrd="0" presId="urn:microsoft.com/office/officeart/2018/2/layout/IconLabelDescriptionList"/>
    <dgm:cxn modelId="{E7AC1D3A-A2C9-4FE6-B4EA-80CDCA603A4C}" type="presParOf" srcId="{37A30D01-DFDD-473B-AB38-56E06852EB3C}" destId="{3DCEA197-4DAB-4D5C-8096-4F5F493F26F2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4BF5C4D-BE86-44DD-815D-EDB6CC4220D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FDBD7D85-A985-47D1-8BE1-F1732173CA0A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Social media</a:t>
          </a:r>
          <a:endParaRPr lang="en-US"/>
        </a:p>
      </dgm:t>
    </dgm:pt>
    <dgm:pt modelId="{9B643E80-3F35-4D4B-B8E6-20B602C5224F}" type="parTrans" cxnId="{B8492A58-096A-4208-931C-5CDA67049620}">
      <dgm:prSet/>
      <dgm:spPr/>
      <dgm:t>
        <a:bodyPr/>
        <a:lstStyle/>
        <a:p>
          <a:endParaRPr lang="en-US"/>
        </a:p>
      </dgm:t>
    </dgm:pt>
    <dgm:pt modelId="{832D0847-8EA6-495E-96DF-31D670530E0A}" type="sibTrans" cxnId="{B8492A58-096A-4208-931C-5CDA67049620}">
      <dgm:prSet/>
      <dgm:spPr/>
      <dgm:t>
        <a:bodyPr/>
        <a:lstStyle/>
        <a:p>
          <a:endParaRPr lang="en-US"/>
        </a:p>
      </dgm:t>
    </dgm:pt>
    <dgm:pt modelId="{12D57DD8-6F45-4345-84E7-8B31BA2B3D7B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Website</a:t>
          </a:r>
          <a:endParaRPr lang="en-US"/>
        </a:p>
      </dgm:t>
    </dgm:pt>
    <dgm:pt modelId="{34351965-F6AF-4E06-B705-C70F2C0FA03D}" type="parTrans" cxnId="{CBAE9C88-8BE5-4CEE-AA89-AEC66187C018}">
      <dgm:prSet/>
      <dgm:spPr/>
      <dgm:t>
        <a:bodyPr/>
        <a:lstStyle/>
        <a:p>
          <a:endParaRPr lang="en-US"/>
        </a:p>
      </dgm:t>
    </dgm:pt>
    <dgm:pt modelId="{B3AA799A-D971-4CAF-8D3A-D0FE7FA5F470}" type="sibTrans" cxnId="{CBAE9C88-8BE5-4CEE-AA89-AEC66187C018}">
      <dgm:prSet/>
      <dgm:spPr/>
      <dgm:t>
        <a:bodyPr/>
        <a:lstStyle/>
        <a:p>
          <a:endParaRPr lang="en-US"/>
        </a:p>
      </dgm:t>
    </dgm:pt>
    <dgm:pt modelId="{6F63DB54-4AB3-4EED-822A-1DE68121E98E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Newsletters</a:t>
          </a:r>
          <a:endParaRPr lang="en-US"/>
        </a:p>
      </dgm:t>
    </dgm:pt>
    <dgm:pt modelId="{A64F80B2-F80B-465A-94A6-64D552A6D33E}" type="parTrans" cxnId="{F4C6AB6E-232D-4B07-80E2-5668CD7C7041}">
      <dgm:prSet/>
      <dgm:spPr/>
      <dgm:t>
        <a:bodyPr/>
        <a:lstStyle/>
        <a:p>
          <a:endParaRPr lang="en-US"/>
        </a:p>
      </dgm:t>
    </dgm:pt>
    <dgm:pt modelId="{E3C9A1E6-26D5-414D-8316-25EEE50F87DB}" type="sibTrans" cxnId="{F4C6AB6E-232D-4B07-80E2-5668CD7C7041}">
      <dgm:prSet/>
      <dgm:spPr/>
      <dgm:t>
        <a:bodyPr/>
        <a:lstStyle/>
        <a:p>
          <a:endParaRPr lang="en-US"/>
        </a:p>
      </dgm:t>
    </dgm:pt>
    <dgm:pt modelId="{AEBFEB9C-8928-41DC-ACFF-D37E9D560404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Whatsapp?</a:t>
          </a:r>
          <a:endParaRPr lang="en-US"/>
        </a:p>
      </dgm:t>
    </dgm:pt>
    <dgm:pt modelId="{C64A0787-74EE-4889-BE73-5D1F5C90E193}" type="parTrans" cxnId="{A4E9B795-FEDC-4C8E-9FCC-1C377C54F1AF}">
      <dgm:prSet/>
      <dgm:spPr/>
      <dgm:t>
        <a:bodyPr/>
        <a:lstStyle/>
        <a:p>
          <a:endParaRPr lang="en-US"/>
        </a:p>
      </dgm:t>
    </dgm:pt>
    <dgm:pt modelId="{CCFBB704-4401-473E-822A-BD8193D4B5D0}" type="sibTrans" cxnId="{A4E9B795-FEDC-4C8E-9FCC-1C377C54F1AF}">
      <dgm:prSet/>
      <dgm:spPr/>
      <dgm:t>
        <a:bodyPr/>
        <a:lstStyle/>
        <a:p>
          <a:endParaRPr lang="en-US"/>
        </a:p>
      </dgm:t>
    </dgm:pt>
    <dgm:pt modelId="{DA35ADAB-F419-4C58-BED5-C560F8729C5A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Training – webinars</a:t>
          </a:r>
          <a:endParaRPr lang="en-US"/>
        </a:p>
      </dgm:t>
    </dgm:pt>
    <dgm:pt modelId="{480E169E-91E3-495A-8A1B-F2C0C4A68CAD}" type="parTrans" cxnId="{22A43179-E6BB-4449-A99D-662EB96575CC}">
      <dgm:prSet/>
      <dgm:spPr/>
      <dgm:t>
        <a:bodyPr/>
        <a:lstStyle/>
        <a:p>
          <a:endParaRPr lang="en-US"/>
        </a:p>
      </dgm:t>
    </dgm:pt>
    <dgm:pt modelId="{C7E59BC2-4014-48BF-B531-BD622FB03844}" type="sibTrans" cxnId="{22A43179-E6BB-4449-A99D-662EB96575CC}">
      <dgm:prSet/>
      <dgm:spPr/>
      <dgm:t>
        <a:bodyPr/>
        <a:lstStyle/>
        <a:p>
          <a:endParaRPr lang="en-US"/>
        </a:p>
      </dgm:t>
    </dgm:pt>
    <dgm:pt modelId="{E42B78CB-10D2-4EF9-9B4B-CEA4F35355D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Services</a:t>
          </a:r>
          <a:endParaRPr lang="en-US"/>
        </a:p>
      </dgm:t>
    </dgm:pt>
    <dgm:pt modelId="{6FFA71DD-EAA3-472E-A0C1-9DCA0B419BC5}" type="parTrans" cxnId="{6AEC6AE8-A96F-4D89-B6F4-7E75B5218C17}">
      <dgm:prSet/>
      <dgm:spPr/>
      <dgm:t>
        <a:bodyPr/>
        <a:lstStyle/>
        <a:p>
          <a:endParaRPr lang="en-US"/>
        </a:p>
      </dgm:t>
    </dgm:pt>
    <dgm:pt modelId="{5720FF62-4879-4773-9BAE-07FC1829B8A8}" type="sibTrans" cxnId="{6AEC6AE8-A96F-4D89-B6F4-7E75B5218C17}">
      <dgm:prSet/>
      <dgm:spPr/>
      <dgm:t>
        <a:bodyPr/>
        <a:lstStyle/>
        <a:p>
          <a:endParaRPr lang="en-US"/>
        </a:p>
      </dgm:t>
    </dgm:pt>
    <dgm:pt modelId="{735B2FD0-51B5-425F-BF64-434E8C690BCF}" type="pres">
      <dgm:prSet presAssocID="{A4BF5C4D-BE86-44DD-815D-EDB6CC4220D2}" presName="root" presStyleCnt="0">
        <dgm:presLayoutVars>
          <dgm:dir/>
          <dgm:resizeHandles val="exact"/>
        </dgm:presLayoutVars>
      </dgm:prSet>
      <dgm:spPr/>
    </dgm:pt>
    <dgm:pt modelId="{E019A7DD-6D2A-474A-91E9-5B25558A3AFF}" type="pres">
      <dgm:prSet presAssocID="{FDBD7D85-A985-47D1-8BE1-F1732173CA0A}" presName="compNode" presStyleCnt="0"/>
      <dgm:spPr/>
    </dgm:pt>
    <dgm:pt modelId="{24ED082C-AE14-484E-A524-71144EEC4AF3}" type="pres">
      <dgm:prSet presAssocID="{FDBD7D85-A985-47D1-8BE1-F1732173CA0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ten"/>
        </a:ext>
      </dgm:extLst>
    </dgm:pt>
    <dgm:pt modelId="{3665304F-D1AA-40E1-BB82-85E5DA999DFD}" type="pres">
      <dgm:prSet presAssocID="{FDBD7D85-A985-47D1-8BE1-F1732173CA0A}" presName="spaceRect" presStyleCnt="0"/>
      <dgm:spPr/>
    </dgm:pt>
    <dgm:pt modelId="{291FC9AF-80C0-4AD2-8517-76A9EE524409}" type="pres">
      <dgm:prSet presAssocID="{FDBD7D85-A985-47D1-8BE1-F1732173CA0A}" presName="textRect" presStyleLbl="revTx" presStyleIdx="0" presStyleCnt="6">
        <dgm:presLayoutVars>
          <dgm:chMax val="1"/>
          <dgm:chPref val="1"/>
        </dgm:presLayoutVars>
      </dgm:prSet>
      <dgm:spPr/>
    </dgm:pt>
    <dgm:pt modelId="{587D510B-5483-400C-99B1-C9D5163200CC}" type="pres">
      <dgm:prSet presAssocID="{832D0847-8EA6-495E-96DF-31D670530E0A}" presName="sibTrans" presStyleCnt="0"/>
      <dgm:spPr/>
    </dgm:pt>
    <dgm:pt modelId="{56F72382-D86F-4FF5-A9C9-F13844C02ECA}" type="pres">
      <dgm:prSet presAssocID="{12D57DD8-6F45-4345-84E7-8B31BA2B3D7B}" presName="compNode" presStyleCnt="0"/>
      <dgm:spPr/>
    </dgm:pt>
    <dgm:pt modelId="{120F8A23-FE22-4800-BA55-BB1A8066A26C}" type="pres">
      <dgm:prSet presAssocID="{12D57DD8-6F45-4345-84E7-8B31BA2B3D7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4D0B0356-43B3-4C00-97D2-A048702F798B}" type="pres">
      <dgm:prSet presAssocID="{12D57DD8-6F45-4345-84E7-8B31BA2B3D7B}" presName="spaceRect" presStyleCnt="0"/>
      <dgm:spPr/>
    </dgm:pt>
    <dgm:pt modelId="{98215F51-F975-4B3E-8501-44D9F64319AE}" type="pres">
      <dgm:prSet presAssocID="{12D57DD8-6F45-4345-84E7-8B31BA2B3D7B}" presName="textRect" presStyleLbl="revTx" presStyleIdx="1" presStyleCnt="6">
        <dgm:presLayoutVars>
          <dgm:chMax val="1"/>
          <dgm:chPref val="1"/>
        </dgm:presLayoutVars>
      </dgm:prSet>
      <dgm:spPr/>
    </dgm:pt>
    <dgm:pt modelId="{05C4374E-84E9-4BAE-A334-5EDCBD901606}" type="pres">
      <dgm:prSet presAssocID="{B3AA799A-D971-4CAF-8D3A-D0FE7FA5F470}" presName="sibTrans" presStyleCnt="0"/>
      <dgm:spPr/>
    </dgm:pt>
    <dgm:pt modelId="{507237C5-D361-4920-9E2C-68F96570AB37}" type="pres">
      <dgm:prSet presAssocID="{6F63DB54-4AB3-4EED-822A-1DE68121E98E}" presName="compNode" presStyleCnt="0"/>
      <dgm:spPr/>
    </dgm:pt>
    <dgm:pt modelId="{E80E6293-5F7A-41B7-8414-99E2D893180A}" type="pres">
      <dgm:prSet presAssocID="{6F63DB54-4AB3-4EED-822A-1DE68121E98E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CECB417B-8AC8-424F-B527-3B5B81AB5ABC}" type="pres">
      <dgm:prSet presAssocID="{6F63DB54-4AB3-4EED-822A-1DE68121E98E}" presName="spaceRect" presStyleCnt="0"/>
      <dgm:spPr/>
    </dgm:pt>
    <dgm:pt modelId="{700447FE-766A-48B0-895A-B79381DF5FAF}" type="pres">
      <dgm:prSet presAssocID="{6F63DB54-4AB3-4EED-822A-1DE68121E98E}" presName="textRect" presStyleLbl="revTx" presStyleIdx="2" presStyleCnt="6">
        <dgm:presLayoutVars>
          <dgm:chMax val="1"/>
          <dgm:chPref val="1"/>
        </dgm:presLayoutVars>
      </dgm:prSet>
      <dgm:spPr/>
    </dgm:pt>
    <dgm:pt modelId="{616856DF-A874-4CBE-A160-9902C10C0DFE}" type="pres">
      <dgm:prSet presAssocID="{E3C9A1E6-26D5-414D-8316-25EEE50F87DB}" presName="sibTrans" presStyleCnt="0"/>
      <dgm:spPr/>
    </dgm:pt>
    <dgm:pt modelId="{83C88225-0E58-4E1F-A0CA-98E928BB2CBD}" type="pres">
      <dgm:prSet presAssocID="{AEBFEB9C-8928-41DC-ACFF-D37E9D560404}" presName="compNode" presStyleCnt="0"/>
      <dgm:spPr/>
    </dgm:pt>
    <dgm:pt modelId="{6CE6E13C-9BB0-4C4F-BAAD-C28F7CCD1D85}" type="pres">
      <dgm:prSet presAssocID="{AEBFEB9C-8928-41DC-ACFF-D37E9D56040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C8B27F00-725A-40ED-B4FC-D54D0E0DDA07}" type="pres">
      <dgm:prSet presAssocID="{AEBFEB9C-8928-41DC-ACFF-D37E9D560404}" presName="spaceRect" presStyleCnt="0"/>
      <dgm:spPr/>
    </dgm:pt>
    <dgm:pt modelId="{5DE2CAB0-F5F7-450E-A0D2-0FEC49353596}" type="pres">
      <dgm:prSet presAssocID="{AEBFEB9C-8928-41DC-ACFF-D37E9D560404}" presName="textRect" presStyleLbl="revTx" presStyleIdx="3" presStyleCnt="6">
        <dgm:presLayoutVars>
          <dgm:chMax val="1"/>
          <dgm:chPref val="1"/>
        </dgm:presLayoutVars>
      </dgm:prSet>
      <dgm:spPr/>
    </dgm:pt>
    <dgm:pt modelId="{FE70EF1F-35F3-453D-8526-0652C5648229}" type="pres">
      <dgm:prSet presAssocID="{CCFBB704-4401-473E-822A-BD8193D4B5D0}" presName="sibTrans" presStyleCnt="0"/>
      <dgm:spPr/>
    </dgm:pt>
    <dgm:pt modelId="{36956890-BB75-4F3F-9C6B-BAAEB01A733A}" type="pres">
      <dgm:prSet presAssocID="{DA35ADAB-F419-4C58-BED5-C560F8729C5A}" presName="compNode" presStyleCnt="0"/>
      <dgm:spPr/>
    </dgm:pt>
    <dgm:pt modelId="{DC437D7B-DEE1-4084-9F8F-97C91D79D2E2}" type="pres">
      <dgm:prSet presAssocID="{DA35ADAB-F419-4C58-BED5-C560F8729C5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ent"/>
        </a:ext>
      </dgm:extLst>
    </dgm:pt>
    <dgm:pt modelId="{996488F8-A161-43EB-97CB-A5D759C9EB29}" type="pres">
      <dgm:prSet presAssocID="{DA35ADAB-F419-4C58-BED5-C560F8729C5A}" presName="spaceRect" presStyleCnt="0"/>
      <dgm:spPr/>
    </dgm:pt>
    <dgm:pt modelId="{EA33EA7B-3AAF-4396-9D8B-3023FA2A6035}" type="pres">
      <dgm:prSet presAssocID="{DA35ADAB-F419-4C58-BED5-C560F8729C5A}" presName="textRect" presStyleLbl="revTx" presStyleIdx="4" presStyleCnt="6">
        <dgm:presLayoutVars>
          <dgm:chMax val="1"/>
          <dgm:chPref val="1"/>
        </dgm:presLayoutVars>
      </dgm:prSet>
      <dgm:spPr/>
    </dgm:pt>
    <dgm:pt modelId="{570B4530-2CC3-497E-B04C-CAAD05212EC8}" type="pres">
      <dgm:prSet presAssocID="{C7E59BC2-4014-48BF-B531-BD622FB03844}" presName="sibTrans" presStyleCnt="0"/>
      <dgm:spPr/>
    </dgm:pt>
    <dgm:pt modelId="{DF4E392F-386F-4ABF-B467-280EAC1BAF66}" type="pres">
      <dgm:prSet presAssocID="{E42B78CB-10D2-4EF9-9B4B-CEA4F35355D8}" presName="compNode" presStyleCnt="0"/>
      <dgm:spPr/>
    </dgm:pt>
    <dgm:pt modelId="{986A0324-9499-494A-89BC-CF49A4E552B9}" type="pres">
      <dgm:prSet presAssocID="{E42B78CB-10D2-4EF9-9B4B-CEA4F35355D8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B4CA533-79E8-4940-8379-CC4ADFC612ED}" type="pres">
      <dgm:prSet presAssocID="{E42B78CB-10D2-4EF9-9B4B-CEA4F35355D8}" presName="spaceRect" presStyleCnt="0"/>
      <dgm:spPr/>
    </dgm:pt>
    <dgm:pt modelId="{25D8942E-4C83-4F61-9D34-FDEB18F92080}" type="pres">
      <dgm:prSet presAssocID="{E42B78CB-10D2-4EF9-9B4B-CEA4F35355D8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4C6AB6E-232D-4B07-80E2-5668CD7C7041}" srcId="{A4BF5C4D-BE86-44DD-815D-EDB6CC4220D2}" destId="{6F63DB54-4AB3-4EED-822A-1DE68121E98E}" srcOrd="2" destOrd="0" parTransId="{A64F80B2-F80B-465A-94A6-64D552A6D33E}" sibTransId="{E3C9A1E6-26D5-414D-8316-25EEE50F87DB}"/>
    <dgm:cxn modelId="{B8492A58-096A-4208-931C-5CDA67049620}" srcId="{A4BF5C4D-BE86-44DD-815D-EDB6CC4220D2}" destId="{FDBD7D85-A985-47D1-8BE1-F1732173CA0A}" srcOrd="0" destOrd="0" parTransId="{9B643E80-3F35-4D4B-B8E6-20B602C5224F}" sibTransId="{832D0847-8EA6-495E-96DF-31D670530E0A}"/>
    <dgm:cxn modelId="{7E00A478-AE9B-4183-807C-8B261D763500}" type="presOf" srcId="{A4BF5C4D-BE86-44DD-815D-EDB6CC4220D2}" destId="{735B2FD0-51B5-425F-BF64-434E8C690BCF}" srcOrd="0" destOrd="0" presId="urn:microsoft.com/office/officeart/2018/2/layout/IconLabelList"/>
    <dgm:cxn modelId="{22A43179-E6BB-4449-A99D-662EB96575CC}" srcId="{A4BF5C4D-BE86-44DD-815D-EDB6CC4220D2}" destId="{DA35ADAB-F419-4C58-BED5-C560F8729C5A}" srcOrd="4" destOrd="0" parTransId="{480E169E-91E3-495A-8A1B-F2C0C4A68CAD}" sibTransId="{C7E59BC2-4014-48BF-B531-BD622FB03844}"/>
    <dgm:cxn modelId="{30BF2785-C683-4CE5-A47E-21ED9C9C0DE1}" type="presOf" srcId="{FDBD7D85-A985-47D1-8BE1-F1732173CA0A}" destId="{291FC9AF-80C0-4AD2-8517-76A9EE524409}" srcOrd="0" destOrd="0" presId="urn:microsoft.com/office/officeart/2018/2/layout/IconLabelList"/>
    <dgm:cxn modelId="{CBAE9C88-8BE5-4CEE-AA89-AEC66187C018}" srcId="{A4BF5C4D-BE86-44DD-815D-EDB6CC4220D2}" destId="{12D57DD8-6F45-4345-84E7-8B31BA2B3D7B}" srcOrd="1" destOrd="0" parTransId="{34351965-F6AF-4E06-B705-C70F2C0FA03D}" sibTransId="{B3AA799A-D971-4CAF-8D3A-D0FE7FA5F470}"/>
    <dgm:cxn modelId="{A4E9B795-FEDC-4C8E-9FCC-1C377C54F1AF}" srcId="{A4BF5C4D-BE86-44DD-815D-EDB6CC4220D2}" destId="{AEBFEB9C-8928-41DC-ACFF-D37E9D560404}" srcOrd="3" destOrd="0" parTransId="{C64A0787-74EE-4889-BE73-5D1F5C90E193}" sibTransId="{CCFBB704-4401-473E-822A-BD8193D4B5D0}"/>
    <dgm:cxn modelId="{78F9FAB4-3944-41C3-A1FC-0DBDB13E8981}" type="presOf" srcId="{6F63DB54-4AB3-4EED-822A-1DE68121E98E}" destId="{700447FE-766A-48B0-895A-B79381DF5FAF}" srcOrd="0" destOrd="0" presId="urn:microsoft.com/office/officeart/2018/2/layout/IconLabelList"/>
    <dgm:cxn modelId="{981D1BCB-78EB-4007-85D1-CD2D7D45B64F}" type="presOf" srcId="{12D57DD8-6F45-4345-84E7-8B31BA2B3D7B}" destId="{98215F51-F975-4B3E-8501-44D9F64319AE}" srcOrd="0" destOrd="0" presId="urn:microsoft.com/office/officeart/2018/2/layout/IconLabelList"/>
    <dgm:cxn modelId="{007D90D0-CA09-40C0-A7FE-46C664FAD900}" type="presOf" srcId="{AEBFEB9C-8928-41DC-ACFF-D37E9D560404}" destId="{5DE2CAB0-F5F7-450E-A0D2-0FEC49353596}" srcOrd="0" destOrd="0" presId="urn:microsoft.com/office/officeart/2018/2/layout/IconLabelList"/>
    <dgm:cxn modelId="{B777AFD2-484D-4BD6-955C-0971EA0D3A8B}" type="presOf" srcId="{DA35ADAB-F419-4C58-BED5-C560F8729C5A}" destId="{EA33EA7B-3AAF-4396-9D8B-3023FA2A6035}" srcOrd="0" destOrd="0" presId="urn:microsoft.com/office/officeart/2018/2/layout/IconLabelList"/>
    <dgm:cxn modelId="{3ADDECD5-756D-4805-913A-532ADE45A099}" type="presOf" srcId="{E42B78CB-10D2-4EF9-9B4B-CEA4F35355D8}" destId="{25D8942E-4C83-4F61-9D34-FDEB18F92080}" srcOrd="0" destOrd="0" presId="urn:microsoft.com/office/officeart/2018/2/layout/IconLabelList"/>
    <dgm:cxn modelId="{6AEC6AE8-A96F-4D89-B6F4-7E75B5218C17}" srcId="{A4BF5C4D-BE86-44DD-815D-EDB6CC4220D2}" destId="{E42B78CB-10D2-4EF9-9B4B-CEA4F35355D8}" srcOrd="5" destOrd="0" parTransId="{6FFA71DD-EAA3-472E-A0C1-9DCA0B419BC5}" sibTransId="{5720FF62-4879-4773-9BAE-07FC1829B8A8}"/>
    <dgm:cxn modelId="{E7B1A1D7-8745-4C93-8601-49B7F7B3E75B}" type="presParOf" srcId="{735B2FD0-51B5-425F-BF64-434E8C690BCF}" destId="{E019A7DD-6D2A-474A-91E9-5B25558A3AFF}" srcOrd="0" destOrd="0" presId="urn:microsoft.com/office/officeart/2018/2/layout/IconLabelList"/>
    <dgm:cxn modelId="{C86DCA8D-BF9A-47DD-AEC4-EB775CEF16A7}" type="presParOf" srcId="{E019A7DD-6D2A-474A-91E9-5B25558A3AFF}" destId="{24ED082C-AE14-484E-A524-71144EEC4AF3}" srcOrd="0" destOrd="0" presId="urn:microsoft.com/office/officeart/2018/2/layout/IconLabelList"/>
    <dgm:cxn modelId="{22D872E8-EFC1-4D33-A674-FEE896045B75}" type="presParOf" srcId="{E019A7DD-6D2A-474A-91E9-5B25558A3AFF}" destId="{3665304F-D1AA-40E1-BB82-85E5DA999DFD}" srcOrd="1" destOrd="0" presId="urn:microsoft.com/office/officeart/2018/2/layout/IconLabelList"/>
    <dgm:cxn modelId="{111552B7-670A-4400-8427-61B6B617CB60}" type="presParOf" srcId="{E019A7DD-6D2A-474A-91E9-5B25558A3AFF}" destId="{291FC9AF-80C0-4AD2-8517-76A9EE524409}" srcOrd="2" destOrd="0" presId="urn:microsoft.com/office/officeart/2018/2/layout/IconLabelList"/>
    <dgm:cxn modelId="{F8727880-31AB-4704-B3E9-DD68D0916CB3}" type="presParOf" srcId="{735B2FD0-51B5-425F-BF64-434E8C690BCF}" destId="{587D510B-5483-400C-99B1-C9D5163200CC}" srcOrd="1" destOrd="0" presId="urn:microsoft.com/office/officeart/2018/2/layout/IconLabelList"/>
    <dgm:cxn modelId="{90394777-E436-46C2-B733-D9FAF4BAB518}" type="presParOf" srcId="{735B2FD0-51B5-425F-BF64-434E8C690BCF}" destId="{56F72382-D86F-4FF5-A9C9-F13844C02ECA}" srcOrd="2" destOrd="0" presId="urn:microsoft.com/office/officeart/2018/2/layout/IconLabelList"/>
    <dgm:cxn modelId="{40CB9227-54FD-4717-8C31-D473CFAA61E5}" type="presParOf" srcId="{56F72382-D86F-4FF5-A9C9-F13844C02ECA}" destId="{120F8A23-FE22-4800-BA55-BB1A8066A26C}" srcOrd="0" destOrd="0" presId="urn:microsoft.com/office/officeart/2018/2/layout/IconLabelList"/>
    <dgm:cxn modelId="{08C20363-D5FC-4D4F-A8DD-225BC5614170}" type="presParOf" srcId="{56F72382-D86F-4FF5-A9C9-F13844C02ECA}" destId="{4D0B0356-43B3-4C00-97D2-A048702F798B}" srcOrd="1" destOrd="0" presId="urn:microsoft.com/office/officeart/2018/2/layout/IconLabelList"/>
    <dgm:cxn modelId="{A940B84E-4A86-4C8E-B71B-9ADEBADF8907}" type="presParOf" srcId="{56F72382-D86F-4FF5-A9C9-F13844C02ECA}" destId="{98215F51-F975-4B3E-8501-44D9F64319AE}" srcOrd="2" destOrd="0" presId="urn:microsoft.com/office/officeart/2018/2/layout/IconLabelList"/>
    <dgm:cxn modelId="{335A20C4-B13F-4DC0-9F65-2D69AA2E7BF2}" type="presParOf" srcId="{735B2FD0-51B5-425F-BF64-434E8C690BCF}" destId="{05C4374E-84E9-4BAE-A334-5EDCBD901606}" srcOrd="3" destOrd="0" presId="urn:microsoft.com/office/officeart/2018/2/layout/IconLabelList"/>
    <dgm:cxn modelId="{8BCC0261-7C69-4059-89F9-D28DBE8501C8}" type="presParOf" srcId="{735B2FD0-51B5-425F-BF64-434E8C690BCF}" destId="{507237C5-D361-4920-9E2C-68F96570AB37}" srcOrd="4" destOrd="0" presId="urn:microsoft.com/office/officeart/2018/2/layout/IconLabelList"/>
    <dgm:cxn modelId="{D2A22B18-91BF-4FC2-BF66-44E53B15B1BA}" type="presParOf" srcId="{507237C5-D361-4920-9E2C-68F96570AB37}" destId="{E80E6293-5F7A-41B7-8414-99E2D893180A}" srcOrd="0" destOrd="0" presId="urn:microsoft.com/office/officeart/2018/2/layout/IconLabelList"/>
    <dgm:cxn modelId="{16626198-5C8F-4A49-9D69-04972E983674}" type="presParOf" srcId="{507237C5-D361-4920-9E2C-68F96570AB37}" destId="{CECB417B-8AC8-424F-B527-3B5B81AB5ABC}" srcOrd="1" destOrd="0" presId="urn:microsoft.com/office/officeart/2018/2/layout/IconLabelList"/>
    <dgm:cxn modelId="{7F0C0115-F629-41F4-8F5C-FC625B7DAB3A}" type="presParOf" srcId="{507237C5-D361-4920-9E2C-68F96570AB37}" destId="{700447FE-766A-48B0-895A-B79381DF5FAF}" srcOrd="2" destOrd="0" presId="urn:microsoft.com/office/officeart/2018/2/layout/IconLabelList"/>
    <dgm:cxn modelId="{3B808431-62E7-4A33-8E58-6832354D24CF}" type="presParOf" srcId="{735B2FD0-51B5-425F-BF64-434E8C690BCF}" destId="{616856DF-A874-4CBE-A160-9902C10C0DFE}" srcOrd="5" destOrd="0" presId="urn:microsoft.com/office/officeart/2018/2/layout/IconLabelList"/>
    <dgm:cxn modelId="{814AD3C0-BE8C-472D-81FB-8788DC814045}" type="presParOf" srcId="{735B2FD0-51B5-425F-BF64-434E8C690BCF}" destId="{83C88225-0E58-4E1F-A0CA-98E928BB2CBD}" srcOrd="6" destOrd="0" presId="urn:microsoft.com/office/officeart/2018/2/layout/IconLabelList"/>
    <dgm:cxn modelId="{7CD259D5-2557-4C2C-B6EC-6E10C1160F34}" type="presParOf" srcId="{83C88225-0E58-4E1F-A0CA-98E928BB2CBD}" destId="{6CE6E13C-9BB0-4C4F-BAAD-C28F7CCD1D85}" srcOrd="0" destOrd="0" presId="urn:microsoft.com/office/officeart/2018/2/layout/IconLabelList"/>
    <dgm:cxn modelId="{1D4437FC-5694-49B1-8026-7BA39462AD5D}" type="presParOf" srcId="{83C88225-0E58-4E1F-A0CA-98E928BB2CBD}" destId="{C8B27F00-725A-40ED-B4FC-D54D0E0DDA07}" srcOrd="1" destOrd="0" presId="urn:microsoft.com/office/officeart/2018/2/layout/IconLabelList"/>
    <dgm:cxn modelId="{0EE34A49-75C7-415D-825C-8CBB429CA22C}" type="presParOf" srcId="{83C88225-0E58-4E1F-A0CA-98E928BB2CBD}" destId="{5DE2CAB0-F5F7-450E-A0D2-0FEC49353596}" srcOrd="2" destOrd="0" presId="urn:microsoft.com/office/officeart/2018/2/layout/IconLabelList"/>
    <dgm:cxn modelId="{297E754E-595E-4AFF-A408-F51920C66CA8}" type="presParOf" srcId="{735B2FD0-51B5-425F-BF64-434E8C690BCF}" destId="{FE70EF1F-35F3-453D-8526-0652C5648229}" srcOrd="7" destOrd="0" presId="urn:microsoft.com/office/officeart/2018/2/layout/IconLabelList"/>
    <dgm:cxn modelId="{4DAB38A3-C7EF-41AE-AB26-F4A37FF661F8}" type="presParOf" srcId="{735B2FD0-51B5-425F-BF64-434E8C690BCF}" destId="{36956890-BB75-4F3F-9C6B-BAAEB01A733A}" srcOrd="8" destOrd="0" presId="urn:microsoft.com/office/officeart/2018/2/layout/IconLabelList"/>
    <dgm:cxn modelId="{54EEA992-8603-4E59-8684-E19849867EDB}" type="presParOf" srcId="{36956890-BB75-4F3F-9C6B-BAAEB01A733A}" destId="{DC437D7B-DEE1-4084-9F8F-97C91D79D2E2}" srcOrd="0" destOrd="0" presId="urn:microsoft.com/office/officeart/2018/2/layout/IconLabelList"/>
    <dgm:cxn modelId="{F9D90BAB-E41F-41E4-950F-FD382C5B004C}" type="presParOf" srcId="{36956890-BB75-4F3F-9C6B-BAAEB01A733A}" destId="{996488F8-A161-43EB-97CB-A5D759C9EB29}" srcOrd="1" destOrd="0" presId="urn:microsoft.com/office/officeart/2018/2/layout/IconLabelList"/>
    <dgm:cxn modelId="{02578F78-8212-4197-A852-C30FB3598E69}" type="presParOf" srcId="{36956890-BB75-4F3F-9C6B-BAAEB01A733A}" destId="{EA33EA7B-3AAF-4396-9D8B-3023FA2A6035}" srcOrd="2" destOrd="0" presId="urn:microsoft.com/office/officeart/2018/2/layout/IconLabelList"/>
    <dgm:cxn modelId="{6EA86B16-19C2-40AF-A6B0-FF47C82006C4}" type="presParOf" srcId="{735B2FD0-51B5-425F-BF64-434E8C690BCF}" destId="{570B4530-2CC3-497E-B04C-CAAD05212EC8}" srcOrd="9" destOrd="0" presId="urn:microsoft.com/office/officeart/2018/2/layout/IconLabelList"/>
    <dgm:cxn modelId="{15C85795-4C85-46A6-8D0A-7E8CA1B4859C}" type="presParOf" srcId="{735B2FD0-51B5-425F-BF64-434E8C690BCF}" destId="{DF4E392F-386F-4ABF-B467-280EAC1BAF66}" srcOrd="10" destOrd="0" presId="urn:microsoft.com/office/officeart/2018/2/layout/IconLabelList"/>
    <dgm:cxn modelId="{1D85ED2D-D557-4E92-9AC8-20DE6FC72AEE}" type="presParOf" srcId="{DF4E392F-386F-4ABF-B467-280EAC1BAF66}" destId="{986A0324-9499-494A-89BC-CF49A4E552B9}" srcOrd="0" destOrd="0" presId="urn:microsoft.com/office/officeart/2018/2/layout/IconLabelList"/>
    <dgm:cxn modelId="{742A04C6-7C8A-4C66-A5B2-5F20E9AA71BC}" type="presParOf" srcId="{DF4E392F-386F-4ABF-B467-280EAC1BAF66}" destId="{9B4CA533-79E8-4940-8379-CC4ADFC612ED}" srcOrd="1" destOrd="0" presId="urn:microsoft.com/office/officeart/2018/2/layout/IconLabelList"/>
    <dgm:cxn modelId="{7B27E2CE-8677-4244-B0A9-AD00B9056A06}" type="presParOf" srcId="{DF4E392F-386F-4ABF-B467-280EAC1BAF66}" destId="{25D8942E-4C83-4F61-9D34-FDEB18F9208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0811826-B3C9-43CE-99AA-751405F5A6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99915F8A-5ADB-4F0C-AABC-3FFCD6067A2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Why:</a:t>
          </a:r>
          <a:endParaRPr lang="en-US"/>
        </a:p>
      </dgm:t>
    </dgm:pt>
    <dgm:pt modelId="{352EE5CD-F3E8-4615-89AD-BAF07F9D9F4D}" type="parTrans" cxnId="{EE608E3B-BE62-408F-8BCE-9CAF29ACBE40}">
      <dgm:prSet/>
      <dgm:spPr/>
      <dgm:t>
        <a:bodyPr/>
        <a:lstStyle/>
        <a:p>
          <a:endParaRPr lang="en-US"/>
        </a:p>
      </dgm:t>
    </dgm:pt>
    <dgm:pt modelId="{47335E49-25DC-473A-BFC1-01A19E955A38}" type="sibTrans" cxnId="{EE608E3B-BE62-408F-8BCE-9CAF29ACBE40}">
      <dgm:prSet/>
      <dgm:spPr/>
      <dgm:t>
        <a:bodyPr/>
        <a:lstStyle/>
        <a:p>
          <a:endParaRPr lang="en-US"/>
        </a:p>
      </dgm:t>
    </dgm:pt>
    <dgm:pt modelId="{C60DC852-8174-45EE-AAA4-512B5916347F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Connect </a:t>
          </a:r>
          <a:r>
            <a:rPr lang="nl-BE" err="1"/>
            <a:t>with</a:t>
          </a:r>
          <a:r>
            <a:rPr lang="nl-BE"/>
            <a:t> </a:t>
          </a:r>
          <a:r>
            <a:rPr lang="nl-BE" err="1"/>
            <a:t>our</a:t>
          </a:r>
          <a:r>
            <a:rPr lang="nl-BE"/>
            <a:t> members</a:t>
          </a:r>
          <a:endParaRPr lang="en-US"/>
        </a:p>
      </dgm:t>
    </dgm:pt>
    <dgm:pt modelId="{11D99C2A-B64F-4BFE-8A39-53F95E6A460C}" type="parTrans" cxnId="{00D63B97-23BC-4B16-9C53-0A57B103EEAE}">
      <dgm:prSet/>
      <dgm:spPr/>
      <dgm:t>
        <a:bodyPr/>
        <a:lstStyle/>
        <a:p>
          <a:endParaRPr lang="en-US"/>
        </a:p>
      </dgm:t>
    </dgm:pt>
    <dgm:pt modelId="{BF219B07-78B9-4AB7-B490-ADA8DD2F8C64}" type="sibTrans" cxnId="{00D63B97-23BC-4B16-9C53-0A57B103EEAE}">
      <dgm:prSet/>
      <dgm:spPr/>
      <dgm:t>
        <a:bodyPr/>
        <a:lstStyle/>
        <a:p>
          <a:endParaRPr lang="en-US"/>
        </a:p>
      </dgm:t>
    </dgm:pt>
    <dgm:pt modelId="{132465C3-7919-4168-8EFC-5B016CC47F2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How:</a:t>
          </a:r>
          <a:endParaRPr lang="en-US"/>
        </a:p>
      </dgm:t>
    </dgm:pt>
    <dgm:pt modelId="{EC6CB0AE-F138-4022-8CAE-15F1943BBDCC}" type="parTrans" cxnId="{2D0AB779-7F1B-4954-847C-248CA39C724B}">
      <dgm:prSet/>
      <dgm:spPr/>
      <dgm:t>
        <a:bodyPr/>
        <a:lstStyle/>
        <a:p>
          <a:endParaRPr lang="en-US"/>
        </a:p>
      </dgm:t>
    </dgm:pt>
    <dgm:pt modelId="{B5A0DDD9-2C5B-44AE-A1F8-7B3688E580B5}" type="sibTrans" cxnId="{2D0AB779-7F1B-4954-847C-248CA39C724B}">
      <dgm:prSet/>
      <dgm:spPr/>
      <dgm:t>
        <a:bodyPr/>
        <a:lstStyle/>
        <a:p>
          <a:endParaRPr lang="en-US"/>
        </a:p>
      </dgm:t>
    </dgm:pt>
    <dgm:pt modelId="{6AC012AA-3ECD-4C01-ACAB-50B1670AC2E7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Short strong </a:t>
          </a:r>
          <a:r>
            <a:rPr lang="nl-BE" err="1"/>
            <a:t>messages</a:t>
          </a:r>
          <a:endParaRPr lang="en-US"/>
        </a:p>
      </dgm:t>
    </dgm:pt>
    <dgm:pt modelId="{ECBB0E84-FD1D-4DF1-9648-C241372FCAC9}" type="parTrans" cxnId="{9BBB9458-48B0-4168-8ECC-D5F3D109F408}">
      <dgm:prSet/>
      <dgm:spPr/>
      <dgm:t>
        <a:bodyPr/>
        <a:lstStyle/>
        <a:p>
          <a:endParaRPr lang="en-US"/>
        </a:p>
      </dgm:t>
    </dgm:pt>
    <dgm:pt modelId="{AF54DCAB-4D59-4E81-A2DF-BE2084DB6A56}" type="sibTrans" cxnId="{9BBB9458-48B0-4168-8ECC-D5F3D109F408}">
      <dgm:prSet/>
      <dgm:spPr/>
      <dgm:t>
        <a:bodyPr/>
        <a:lstStyle/>
        <a:p>
          <a:endParaRPr lang="en-US"/>
        </a:p>
      </dgm:t>
    </dgm:pt>
    <dgm:pt modelId="{D5A81B5C-5AA5-466A-84A5-F0ECF44C2A8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Results:</a:t>
          </a:r>
          <a:endParaRPr lang="en-US"/>
        </a:p>
      </dgm:t>
    </dgm:pt>
    <dgm:pt modelId="{91712E97-C8DF-4717-84D0-68A926D37C14}" type="parTrans" cxnId="{1172C150-985F-4ED3-B635-4844265647E2}">
      <dgm:prSet/>
      <dgm:spPr/>
      <dgm:t>
        <a:bodyPr/>
        <a:lstStyle/>
        <a:p>
          <a:endParaRPr lang="en-US"/>
        </a:p>
      </dgm:t>
    </dgm:pt>
    <dgm:pt modelId="{3AF05BEF-18ED-4A1F-9ADA-9B4BAADBA6DF}" type="sibTrans" cxnId="{1172C150-985F-4ED3-B635-4844265647E2}">
      <dgm:prSet/>
      <dgm:spPr/>
      <dgm:t>
        <a:bodyPr/>
        <a:lstStyle/>
        <a:p>
          <a:endParaRPr lang="en-US"/>
        </a:p>
      </dgm:t>
    </dgm:pt>
    <dgm:pt modelId="{B06B6FB8-F54D-4F3F-A807-107F9FB04E12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4305 </a:t>
          </a:r>
          <a:r>
            <a:rPr lang="nl-BE" err="1"/>
            <a:t>followers</a:t>
          </a:r>
          <a:endParaRPr lang="en-US"/>
        </a:p>
      </dgm:t>
    </dgm:pt>
    <dgm:pt modelId="{D7ED75EB-4345-474D-AF29-D2CC792FF822}" type="parTrans" cxnId="{2EB7E300-D000-4B6A-A13B-AF38D44B6041}">
      <dgm:prSet/>
      <dgm:spPr/>
      <dgm:t>
        <a:bodyPr/>
        <a:lstStyle/>
        <a:p>
          <a:endParaRPr lang="en-US"/>
        </a:p>
      </dgm:t>
    </dgm:pt>
    <dgm:pt modelId="{835DE5F1-A223-4F04-B215-EFD7F87115BE}" type="sibTrans" cxnId="{2EB7E300-D000-4B6A-A13B-AF38D44B6041}">
      <dgm:prSet/>
      <dgm:spPr/>
      <dgm:t>
        <a:bodyPr/>
        <a:lstStyle/>
        <a:p>
          <a:endParaRPr lang="en-US"/>
        </a:p>
      </dgm:t>
    </dgm:pt>
    <dgm:pt modelId="{9C3108CA-3A26-4B68-8660-DBF78562AA8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Make COV </a:t>
          </a:r>
          <a:r>
            <a:rPr lang="nl-BE" err="1"/>
            <a:t>visible</a:t>
          </a:r>
          <a:endParaRPr lang="en-US"/>
        </a:p>
      </dgm:t>
    </dgm:pt>
    <dgm:pt modelId="{9EAFB673-0CF5-4D43-ABCA-ED4B42337CFF}" type="parTrans" cxnId="{884A40D2-54E7-4546-9CBC-66168D88A2EF}">
      <dgm:prSet/>
      <dgm:spPr/>
      <dgm:t>
        <a:bodyPr/>
        <a:lstStyle/>
        <a:p>
          <a:endParaRPr lang="nl-BE"/>
        </a:p>
      </dgm:t>
    </dgm:pt>
    <dgm:pt modelId="{7EA88F4A-1E53-415C-B5D6-1BA4112BBB6B}" type="sibTrans" cxnId="{884A40D2-54E7-4546-9CBC-66168D88A2EF}">
      <dgm:prSet/>
      <dgm:spPr/>
      <dgm:t>
        <a:bodyPr/>
        <a:lstStyle/>
        <a:p>
          <a:endParaRPr lang="nl-BE"/>
        </a:p>
      </dgm:t>
    </dgm:pt>
    <dgm:pt modelId="{614493C4-0D63-4BDA-ABD5-DC783F248187}">
      <dgm:prSet/>
      <dgm:spPr/>
      <dgm:t>
        <a:bodyPr/>
        <a:lstStyle/>
        <a:p>
          <a:pPr>
            <a:lnSpc>
              <a:spcPct val="100000"/>
            </a:lnSpc>
          </a:pPr>
          <a:r>
            <a:rPr lang="nl-BE" err="1"/>
            <a:t>Inform</a:t>
          </a:r>
          <a:endParaRPr lang="en-US"/>
        </a:p>
      </dgm:t>
    </dgm:pt>
    <dgm:pt modelId="{5E53E0DD-DABC-494B-8FF0-3590BAEBA432}" type="parTrans" cxnId="{2DF2CBE6-09AF-4D36-8E79-3AB893F7C47E}">
      <dgm:prSet/>
      <dgm:spPr/>
      <dgm:t>
        <a:bodyPr/>
        <a:lstStyle/>
        <a:p>
          <a:endParaRPr lang="nl-BE"/>
        </a:p>
      </dgm:t>
    </dgm:pt>
    <dgm:pt modelId="{D8222C0B-CF4E-4B94-AA13-381FB284E2E7}" type="sibTrans" cxnId="{2DF2CBE6-09AF-4D36-8E79-3AB893F7C47E}">
      <dgm:prSet/>
      <dgm:spPr/>
      <dgm:t>
        <a:bodyPr/>
        <a:lstStyle/>
        <a:p>
          <a:endParaRPr lang="nl-BE"/>
        </a:p>
      </dgm:t>
    </dgm:pt>
    <dgm:pt modelId="{CE5FED86-10E9-495D-AD29-3D5E129F41EE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With image</a:t>
          </a:r>
          <a:endParaRPr lang="en-US"/>
        </a:p>
      </dgm:t>
    </dgm:pt>
    <dgm:pt modelId="{E2E12710-69E2-4DF0-ABE8-7E2DDBE63BC4}" type="parTrans" cxnId="{E7C6B76A-0D1D-4CB6-A5EA-17E98DB0BC71}">
      <dgm:prSet/>
      <dgm:spPr/>
      <dgm:t>
        <a:bodyPr/>
        <a:lstStyle/>
        <a:p>
          <a:endParaRPr lang="nl-BE"/>
        </a:p>
      </dgm:t>
    </dgm:pt>
    <dgm:pt modelId="{D7DB162C-A279-4557-8748-3D245F06B1AC}" type="sibTrans" cxnId="{E7C6B76A-0D1D-4CB6-A5EA-17E98DB0BC71}">
      <dgm:prSet/>
      <dgm:spPr/>
      <dgm:t>
        <a:bodyPr/>
        <a:lstStyle/>
        <a:p>
          <a:endParaRPr lang="nl-BE"/>
        </a:p>
      </dgm:t>
    </dgm:pt>
    <dgm:pt modelId="{3DECAC1D-BD63-4D6C-B49A-BD5675767641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Call </a:t>
          </a:r>
          <a:r>
            <a:rPr lang="nl-BE" err="1"/>
            <a:t>to</a:t>
          </a:r>
          <a:r>
            <a:rPr lang="nl-BE"/>
            <a:t> action</a:t>
          </a:r>
        </a:p>
      </dgm:t>
    </dgm:pt>
    <dgm:pt modelId="{9F393E37-C677-463A-92DE-57425B996B17}" type="parTrans" cxnId="{72319740-5065-41CE-B3A8-FD772D95772F}">
      <dgm:prSet/>
      <dgm:spPr/>
      <dgm:t>
        <a:bodyPr/>
        <a:lstStyle/>
        <a:p>
          <a:endParaRPr lang="nl-BE"/>
        </a:p>
      </dgm:t>
    </dgm:pt>
    <dgm:pt modelId="{11F843F5-9EC1-4F17-B675-08FB6CAE877E}" type="sibTrans" cxnId="{72319740-5065-41CE-B3A8-FD772D95772F}">
      <dgm:prSet/>
      <dgm:spPr/>
      <dgm:t>
        <a:bodyPr/>
        <a:lstStyle/>
        <a:p>
          <a:endParaRPr lang="nl-BE"/>
        </a:p>
      </dgm:t>
    </dgm:pt>
    <dgm:pt modelId="{696B09D4-BA43-4A2A-9441-F9983F98F394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Limited number of likes</a:t>
          </a:r>
          <a:endParaRPr lang="en-US"/>
        </a:p>
      </dgm:t>
    </dgm:pt>
    <dgm:pt modelId="{25192C9E-4E47-4F62-B8C7-09A28E10AD4A}" type="parTrans" cxnId="{3E9B071F-DEA2-4EF2-93E7-70B7771E5848}">
      <dgm:prSet/>
      <dgm:spPr/>
      <dgm:t>
        <a:bodyPr/>
        <a:lstStyle/>
        <a:p>
          <a:endParaRPr lang="nl-BE"/>
        </a:p>
      </dgm:t>
    </dgm:pt>
    <dgm:pt modelId="{3F326EBB-B460-4F93-AA61-60C85910F32A}" type="sibTrans" cxnId="{3E9B071F-DEA2-4EF2-93E7-70B7771E5848}">
      <dgm:prSet/>
      <dgm:spPr/>
      <dgm:t>
        <a:bodyPr/>
        <a:lstStyle/>
        <a:p>
          <a:endParaRPr lang="nl-BE"/>
        </a:p>
      </dgm:t>
    </dgm:pt>
    <dgm:pt modelId="{3AFB378C-DFFF-4222-AFCC-F90F2686993B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Reach of the post is often higher</a:t>
          </a:r>
          <a:endParaRPr lang="en-US"/>
        </a:p>
      </dgm:t>
    </dgm:pt>
    <dgm:pt modelId="{B319A0BB-1975-4400-BE12-14DAE6E1071B}" type="parTrans" cxnId="{C6263258-3146-49B7-9320-6E9B66791681}">
      <dgm:prSet/>
      <dgm:spPr/>
      <dgm:t>
        <a:bodyPr/>
        <a:lstStyle/>
        <a:p>
          <a:endParaRPr lang="nl-BE"/>
        </a:p>
      </dgm:t>
    </dgm:pt>
    <dgm:pt modelId="{E8860558-9AD9-445D-A071-7BE864C1FC5C}" type="sibTrans" cxnId="{C6263258-3146-49B7-9320-6E9B66791681}">
      <dgm:prSet/>
      <dgm:spPr/>
      <dgm:t>
        <a:bodyPr/>
        <a:lstStyle/>
        <a:p>
          <a:endParaRPr lang="nl-BE"/>
        </a:p>
      </dgm:t>
    </dgm:pt>
    <dgm:pt modelId="{FB366D55-8E63-4832-801F-DDD0A62CE76E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Engaging </a:t>
          </a:r>
          <a:r>
            <a:rPr lang="nl-BE" err="1"/>
            <a:t>posts</a:t>
          </a:r>
          <a:endParaRPr lang="nl-BE"/>
        </a:p>
      </dgm:t>
    </dgm:pt>
    <dgm:pt modelId="{5D41EE4B-49A2-45EB-98AB-20FD87E02E0F}" type="parTrans" cxnId="{0F2ABD7A-7992-4706-A8C0-2348F09F09B5}">
      <dgm:prSet/>
      <dgm:spPr/>
      <dgm:t>
        <a:bodyPr/>
        <a:lstStyle/>
        <a:p>
          <a:endParaRPr lang="nl-BE"/>
        </a:p>
      </dgm:t>
    </dgm:pt>
    <dgm:pt modelId="{F57B8A86-F58A-402E-9D38-151D19EB6E09}" type="sibTrans" cxnId="{0F2ABD7A-7992-4706-A8C0-2348F09F09B5}">
      <dgm:prSet/>
      <dgm:spPr/>
      <dgm:t>
        <a:bodyPr/>
        <a:lstStyle/>
        <a:p>
          <a:endParaRPr lang="nl-BE"/>
        </a:p>
      </dgm:t>
    </dgm:pt>
    <dgm:pt modelId="{C80D8EF1-7F09-470B-B334-4C453405122D}" type="pres">
      <dgm:prSet presAssocID="{A0811826-B3C9-43CE-99AA-751405F5A6D9}" presName="root" presStyleCnt="0">
        <dgm:presLayoutVars>
          <dgm:dir/>
          <dgm:resizeHandles val="exact"/>
        </dgm:presLayoutVars>
      </dgm:prSet>
      <dgm:spPr/>
    </dgm:pt>
    <dgm:pt modelId="{B0FA3CEB-6C53-49E3-BE3F-9C1CE682B082}" type="pres">
      <dgm:prSet presAssocID="{99915F8A-5ADB-4F0C-AABC-3FFCD6067A28}" presName="compNode" presStyleCnt="0"/>
      <dgm:spPr/>
    </dgm:pt>
    <dgm:pt modelId="{E312546F-EB58-4F52-B9B9-D4D216504B12}" type="pres">
      <dgm:prSet presAssocID="{99915F8A-5ADB-4F0C-AABC-3FFCD6067A28}" presName="bgRect" presStyleLbl="bgShp" presStyleIdx="0" presStyleCnt="3" custLinFactNeighborY="3049"/>
      <dgm:spPr/>
    </dgm:pt>
    <dgm:pt modelId="{E1ABEC52-3314-49C4-ACE8-E7B00A0CC9C7}" type="pres">
      <dgm:prSet presAssocID="{99915F8A-5ADB-4F0C-AABC-3FFCD6067A2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raagteken met effen opvulling"/>
        </a:ext>
      </dgm:extLst>
    </dgm:pt>
    <dgm:pt modelId="{944D50F1-5DBD-4CF5-B008-874B57C1FE3F}" type="pres">
      <dgm:prSet presAssocID="{99915F8A-5ADB-4F0C-AABC-3FFCD6067A28}" presName="spaceRect" presStyleCnt="0"/>
      <dgm:spPr/>
    </dgm:pt>
    <dgm:pt modelId="{324F6E93-8FDB-4501-B86D-5A17C57CD3CF}" type="pres">
      <dgm:prSet presAssocID="{99915F8A-5ADB-4F0C-AABC-3FFCD6067A28}" presName="parTx" presStyleLbl="revTx" presStyleIdx="0" presStyleCnt="6">
        <dgm:presLayoutVars>
          <dgm:chMax val="0"/>
          <dgm:chPref val="0"/>
        </dgm:presLayoutVars>
      </dgm:prSet>
      <dgm:spPr/>
    </dgm:pt>
    <dgm:pt modelId="{1D01C745-50A4-45AF-A11B-652A1A923962}" type="pres">
      <dgm:prSet presAssocID="{99915F8A-5ADB-4F0C-AABC-3FFCD6067A28}" presName="desTx" presStyleLbl="revTx" presStyleIdx="1" presStyleCnt="6">
        <dgm:presLayoutVars/>
      </dgm:prSet>
      <dgm:spPr/>
    </dgm:pt>
    <dgm:pt modelId="{9B540237-5DE8-49B4-AAA0-74770F574695}" type="pres">
      <dgm:prSet presAssocID="{47335E49-25DC-473A-BFC1-01A19E955A38}" presName="sibTrans" presStyleCnt="0"/>
      <dgm:spPr/>
    </dgm:pt>
    <dgm:pt modelId="{CE130C16-5585-4934-A93F-2F7E49409C8D}" type="pres">
      <dgm:prSet presAssocID="{132465C3-7919-4168-8EFC-5B016CC47F2D}" presName="compNode" presStyleCnt="0"/>
      <dgm:spPr/>
    </dgm:pt>
    <dgm:pt modelId="{7E67708B-750A-4767-889A-D657EDBC8235}" type="pres">
      <dgm:prSet presAssocID="{132465C3-7919-4168-8EFC-5B016CC47F2D}" presName="bgRect" presStyleLbl="bgShp" presStyleIdx="1" presStyleCnt="3" custLinFactNeighborX="7090" custLinFactNeighborY="36619"/>
      <dgm:spPr/>
    </dgm:pt>
    <dgm:pt modelId="{68331539-AF3B-4EDD-933F-39410F9D1222}" type="pres">
      <dgm:prSet presAssocID="{132465C3-7919-4168-8EFC-5B016CC47F2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wiel met effen opvulling"/>
        </a:ext>
      </dgm:extLst>
    </dgm:pt>
    <dgm:pt modelId="{DA9A126D-89C0-423C-A355-9CE2E553A2CF}" type="pres">
      <dgm:prSet presAssocID="{132465C3-7919-4168-8EFC-5B016CC47F2D}" presName="spaceRect" presStyleCnt="0"/>
      <dgm:spPr/>
    </dgm:pt>
    <dgm:pt modelId="{C4C12101-49DD-4EB2-8389-9A53BEBF952A}" type="pres">
      <dgm:prSet presAssocID="{132465C3-7919-4168-8EFC-5B016CC47F2D}" presName="parTx" presStyleLbl="revTx" presStyleIdx="2" presStyleCnt="6">
        <dgm:presLayoutVars>
          <dgm:chMax val="0"/>
          <dgm:chPref val="0"/>
        </dgm:presLayoutVars>
      </dgm:prSet>
      <dgm:spPr/>
    </dgm:pt>
    <dgm:pt modelId="{FC288879-BDA1-4991-9D23-6445CA89D28F}" type="pres">
      <dgm:prSet presAssocID="{132465C3-7919-4168-8EFC-5B016CC47F2D}" presName="desTx" presStyleLbl="revTx" presStyleIdx="3" presStyleCnt="6">
        <dgm:presLayoutVars/>
      </dgm:prSet>
      <dgm:spPr/>
    </dgm:pt>
    <dgm:pt modelId="{0D6E20F3-AD0D-4EC7-947C-6A1935660A86}" type="pres">
      <dgm:prSet presAssocID="{B5A0DDD9-2C5B-44AE-A1F8-7B3688E580B5}" presName="sibTrans" presStyleCnt="0"/>
      <dgm:spPr/>
    </dgm:pt>
    <dgm:pt modelId="{B66BEE26-8B8A-4C16-B5D5-9FD25C3AFC6F}" type="pres">
      <dgm:prSet presAssocID="{D5A81B5C-5AA5-466A-84A5-F0ECF44C2A89}" presName="compNode" presStyleCnt="0"/>
      <dgm:spPr/>
    </dgm:pt>
    <dgm:pt modelId="{AEBBF606-B6AD-4E7F-880F-573583950E50}" type="pres">
      <dgm:prSet presAssocID="{D5A81B5C-5AA5-466A-84A5-F0ECF44C2A89}" presName="bgRect" presStyleLbl="bgShp" presStyleIdx="2" presStyleCnt="3"/>
      <dgm:spPr/>
    </dgm:pt>
    <dgm:pt modelId="{7789962F-2834-4B8A-89EA-B301F1137E9E}" type="pres">
      <dgm:prSet presAssocID="{D5A81B5C-5AA5-466A-84A5-F0ECF44C2A8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slisdiagram met effen opvulling"/>
        </a:ext>
      </dgm:extLst>
    </dgm:pt>
    <dgm:pt modelId="{3A13045C-CCA2-4C20-AD98-FE76FEFB3D98}" type="pres">
      <dgm:prSet presAssocID="{D5A81B5C-5AA5-466A-84A5-F0ECF44C2A89}" presName="spaceRect" presStyleCnt="0"/>
      <dgm:spPr/>
    </dgm:pt>
    <dgm:pt modelId="{C756E14C-EF71-4FFB-91DA-DD7FC6AEC13D}" type="pres">
      <dgm:prSet presAssocID="{D5A81B5C-5AA5-466A-84A5-F0ECF44C2A89}" presName="parTx" presStyleLbl="revTx" presStyleIdx="4" presStyleCnt="6">
        <dgm:presLayoutVars>
          <dgm:chMax val="0"/>
          <dgm:chPref val="0"/>
        </dgm:presLayoutVars>
      </dgm:prSet>
      <dgm:spPr/>
    </dgm:pt>
    <dgm:pt modelId="{3917D39E-F09D-4925-A6D1-5598F37989C4}" type="pres">
      <dgm:prSet presAssocID="{D5A81B5C-5AA5-466A-84A5-F0ECF44C2A89}" presName="desTx" presStyleLbl="revTx" presStyleIdx="5" presStyleCnt="6">
        <dgm:presLayoutVars/>
      </dgm:prSet>
      <dgm:spPr/>
    </dgm:pt>
  </dgm:ptLst>
  <dgm:cxnLst>
    <dgm:cxn modelId="{2EB7E300-D000-4B6A-A13B-AF38D44B6041}" srcId="{D5A81B5C-5AA5-466A-84A5-F0ECF44C2A89}" destId="{B06B6FB8-F54D-4F3F-A807-107F9FB04E12}" srcOrd="0" destOrd="0" parTransId="{D7ED75EB-4345-474D-AF29-D2CC792FF822}" sibTransId="{835DE5F1-A223-4F04-B215-EFD7F87115BE}"/>
    <dgm:cxn modelId="{465F2314-2DCD-4A0E-98FF-7782CB044959}" type="presOf" srcId="{9C3108CA-3A26-4B68-8660-DBF78562AA8D}" destId="{1D01C745-50A4-45AF-A11B-652A1A923962}" srcOrd="0" destOrd="1" presId="urn:microsoft.com/office/officeart/2018/2/layout/IconVerticalSolidList"/>
    <dgm:cxn modelId="{3E9B071F-DEA2-4EF2-93E7-70B7771E5848}" srcId="{D5A81B5C-5AA5-466A-84A5-F0ECF44C2A89}" destId="{696B09D4-BA43-4A2A-9441-F9983F98F394}" srcOrd="1" destOrd="0" parTransId="{25192C9E-4E47-4F62-B8C7-09A28E10AD4A}" sibTransId="{3F326EBB-B460-4F93-AA61-60C85910F32A}"/>
    <dgm:cxn modelId="{E1D60A28-B56B-4124-9162-88399B092CDB}" type="presOf" srcId="{B06B6FB8-F54D-4F3F-A807-107F9FB04E12}" destId="{3917D39E-F09D-4925-A6D1-5598F37989C4}" srcOrd="0" destOrd="0" presId="urn:microsoft.com/office/officeart/2018/2/layout/IconVerticalSolidList"/>
    <dgm:cxn modelId="{6B147E33-F455-4386-A136-836690EBC440}" type="presOf" srcId="{C60DC852-8174-45EE-AAA4-512B5916347F}" destId="{1D01C745-50A4-45AF-A11B-652A1A923962}" srcOrd="0" destOrd="0" presId="urn:microsoft.com/office/officeart/2018/2/layout/IconVerticalSolidList"/>
    <dgm:cxn modelId="{EE608E3B-BE62-408F-8BCE-9CAF29ACBE40}" srcId="{A0811826-B3C9-43CE-99AA-751405F5A6D9}" destId="{99915F8A-5ADB-4F0C-AABC-3FFCD6067A28}" srcOrd="0" destOrd="0" parTransId="{352EE5CD-F3E8-4615-89AD-BAF07F9D9F4D}" sibTransId="{47335E49-25DC-473A-BFC1-01A19E955A38}"/>
    <dgm:cxn modelId="{72319740-5065-41CE-B3A8-FD772D95772F}" srcId="{132465C3-7919-4168-8EFC-5B016CC47F2D}" destId="{3DECAC1D-BD63-4D6C-B49A-BD5675767641}" srcOrd="2" destOrd="0" parTransId="{9F393E37-C677-463A-92DE-57425B996B17}" sibTransId="{11F843F5-9EC1-4F17-B675-08FB6CAE877E}"/>
    <dgm:cxn modelId="{14BB8E46-83CE-44F4-9BDE-2AA3E87F5DF0}" type="presOf" srcId="{6AC012AA-3ECD-4C01-ACAB-50B1670AC2E7}" destId="{FC288879-BDA1-4991-9D23-6445CA89D28F}" srcOrd="0" destOrd="0" presId="urn:microsoft.com/office/officeart/2018/2/layout/IconVerticalSolidList"/>
    <dgm:cxn modelId="{5FAE424A-0BFC-4B61-94AD-D7B2D181A9A6}" type="presOf" srcId="{696B09D4-BA43-4A2A-9441-F9983F98F394}" destId="{3917D39E-F09D-4925-A6D1-5598F37989C4}" srcOrd="0" destOrd="1" presId="urn:microsoft.com/office/officeart/2018/2/layout/IconVerticalSolidList"/>
    <dgm:cxn modelId="{E7C6B76A-0D1D-4CB6-A5EA-17E98DB0BC71}" srcId="{132465C3-7919-4168-8EFC-5B016CC47F2D}" destId="{CE5FED86-10E9-495D-AD29-3D5E129F41EE}" srcOrd="1" destOrd="0" parTransId="{E2E12710-69E2-4DF0-ABE8-7E2DDBE63BC4}" sibTransId="{D7DB162C-A279-4557-8748-3D245F06B1AC}"/>
    <dgm:cxn modelId="{1172C150-985F-4ED3-B635-4844265647E2}" srcId="{A0811826-B3C9-43CE-99AA-751405F5A6D9}" destId="{D5A81B5C-5AA5-466A-84A5-F0ECF44C2A89}" srcOrd="2" destOrd="0" parTransId="{91712E97-C8DF-4717-84D0-68A926D37C14}" sibTransId="{3AF05BEF-18ED-4A1F-9ADA-9B4BAADBA6DF}"/>
    <dgm:cxn modelId="{C6263258-3146-49B7-9320-6E9B66791681}" srcId="{D5A81B5C-5AA5-466A-84A5-F0ECF44C2A89}" destId="{3AFB378C-DFFF-4222-AFCC-F90F2686993B}" srcOrd="2" destOrd="0" parTransId="{B319A0BB-1975-4400-BE12-14DAE6E1071B}" sibTransId="{E8860558-9AD9-445D-A071-7BE864C1FC5C}"/>
    <dgm:cxn modelId="{9BBB9458-48B0-4168-8ECC-D5F3D109F408}" srcId="{132465C3-7919-4168-8EFC-5B016CC47F2D}" destId="{6AC012AA-3ECD-4C01-ACAB-50B1670AC2E7}" srcOrd="0" destOrd="0" parTransId="{ECBB0E84-FD1D-4DF1-9648-C241372FCAC9}" sibTransId="{AF54DCAB-4D59-4E81-A2DF-BE2084DB6A56}"/>
    <dgm:cxn modelId="{2D0AB779-7F1B-4954-847C-248CA39C724B}" srcId="{A0811826-B3C9-43CE-99AA-751405F5A6D9}" destId="{132465C3-7919-4168-8EFC-5B016CC47F2D}" srcOrd="1" destOrd="0" parTransId="{EC6CB0AE-F138-4022-8CAE-15F1943BBDCC}" sibTransId="{B5A0DDD9-2C5B-44AE-A1F8-7B3688E580B5}"/>
    <dgm:cxn modelId="{0F2ABD7A-7992-4706-A8C0-2348F09F09B5}" srcId="{D5A81B5C-5AA5-466A-84A5-F0ECF44C2A89}" destId="{FB366D55-8E63-4832-801F-DDD0A62CE76E}" srcOrd="3" destOrd="0" parTransId="{5D41EE4B-49A2-45EB-98AB-20FD87E02E0F}" sibTransId="{F57B8A86-F58A-402E-9D38-151D19EB6E09}"/>
    <dgm:cxn modelId="{00D63B97-23BC-4B16-9C53-0A57B103EEAE}" srcId="{99915F8A-5ADB-4F0C-AABC-3FFCD6067A28}" destId="{C60DC852-8174-45EE-AAA4-512B5916347F}" srcOrd="0" destOrd="0" parTransId="{11D99C2A-B64F-4BFE-8A39-53F95E6A460C}" sibTransId="{BF219B07-78B9-4AB7-B490-ADA8DD2F8C64}"/>
    <dgm:cxn modelId="{B64902B9-7497-4BAD-B864-5BC974E79E23}" type="presOf" srcId="{FB366D55-8E63-4832-801F-DDD0A62CE76E}" destId="{3917D39E-F09D-4925-A6D1-5598F37989C4}" srcOrd="0" destOrd="3" presId="urn:microsoft.com/office/officeart/2018/2/layout/IconVerticalSolidList"/>
    <dgm:cxn modelId="{43FFAEB9-A33D-4735-BB32-F1A0C2DC12A4}" type="presOf" srcId="{D5A81B5C-5AA5-466A-84A5-F0ECF44C2A89}" destId="{C756E14C-EF71-4FFB-91DA-DD7FC6AEC13D}" srcOrd="0" destOrd="0" presId="urn:microsoft.com/office/officeart/2018/2/layout/IconVerticalSolidList"/>
    <dgm:cxn modelId="{7687E2BB-7883-4E2A-9EEF-B1DE90442FA9}" type="presOf" srcId="{3AFB378C-DFFF-4222-AFCC-F90F2686993B}" destId="{3917D39E-F09D-4925-A6D1-5598F37989C4}" srcOrd="0" destOrd="2" presId="urn:microsoft.com/office/officeart/2018/2/layout/IconVerticalSolidList"/>
    <dgm:cxn modelId="{452D84BC-F6F4-407C-A719-B348832FC3CE}" type="presOf" srcId="{132465C3-7919-4168-8EFC-5B016CC47F2D}" destId="{C4C12101-49DD-4EB2-8389-9A53BEBF952A}" srcOrd="0" destOrd="0" presId="urn:microsoft.com/office/officeart/2018/2/layout/IconVerticalSolidList"/>
    <dgm:cxn modelId="{884A40D2-54E7-4546-9CBC-66168D88A2EF}" srcId="{99915F8A-5ADB-4F0C-AABC-3FFCD6067A28}" destId="{9C3108CA-3A26-4B68-8660-DBF78562AA8D}" srcOrd="1" destOrd="0" parTransId="{9EAFB673-0CF5-4D43-ABCA-ED4B42337CFF}" sibTransId="{7EA88F4A-1E53-415C-B5D6-1BA4112BBB6B}"/>
    <dgm:cxn modelId="{16E76ED8-9C89-4AE7-ABBB-B92E56AEA764}" type="presOf" srcId="{3DECAC1D-BD63-4D6C-B49A-BD5675767641}" destId="{FC288879-BDA1-4991-9D23-6445CA89D28F}" srcOrd="0" destOrd="2" presId="urn:microsoft.com/office/officeart/2018/2/layout/IconVerticalSolidList"/>
    <dgm:cxn modelId="{EF26E7E4-C2AA-4EB7-A9FA-44A33D7FDD7B}" type="presOf" srcId="{CE5FED86-10E9-495D-AD29-3D5E129F41EE}" destId="{FC288879-BDA1-4991-9D23-6445CA89D28F}" srcOrd="0" destOrd="1" presId="urn:microsoft.com/office/officeart/2018/2/layout/IconVerticalSolidList"/>
    <dgm:cxn modelId="{2DF2CBE6-09AF-4D36-8E79-3AB893F7C47E}" srcId="{99915F8A-5ADB-4F0C-AABC-3FFCD6067A28}" destId="{614493C4-0D63-4BDA-ABD5-DC783F248187}" srcOrd="2" destOrd="0" parTransId="{5E53E0DD-DABC-494B-8FF0-3590BAEBA432}" sibTransId="{D8222C0B-CF4E-4B94-AA13-381FB284E2E7}"/>
    <dgm:cxn modelId="{E493F7F1-9D26-487A-8634-FB2AC06ED500}" type="presOf" srcId="{614493C4-0D63-4BDA-ABD5-DC783F248187}" destId="{1D01C745-50A4-45AF-A11B-652A1A923962}" srcOrd="0" destOrd="2" presId="urn:microsoft.com/office/officeart/2018/2/layout/IconVerticalSolidList"/>
    <dgm:cxn modelId="{D3B151F8-D7E9-490C-9D10-4989E542F84C}" type="presOf" srcId="{A0811826-B3C9-43CE-99AA-751405F5A6D9}" destId="{C80D8EF1-7F09-470B-B334-4C453405122D}" srcOrd="0" destOrd="0" presId="urn:microsoft.com/office/officeart/2018/2/layout/IconVerticalSolidList"/>
    <dgm:cxn modelId="{9F1F47FC-DD50-49FC-B31C-4213813BCE50}" type="presOf" srcId="{99915F8A-5ADB-4F0C-AABC-3FFCD6067A28}" destId="{324F6E93-8FDB-4501-B86D-5A17C57CD3CF}" srcOrd="0" destOrd="0" presId="urn:microsoft.com/office/officeart/2018/2/layout/IconVerticalSolidList"/>
    <dgm:cxn modelId="{5F2D9197-50C9-4340-9F55-CF825718AC60}" type="presParOf" srcId="{C80D8EF1-7F09-470B-B334-4C453405122D}" destId="{B0FA3CEB-6C53-49E3-BE3F-9C1CE682B082}" srcOrd="0" destOrd="0" presId="urn:microsoft.com/office/officeart/2018/2/layout/IconVerticalSolidList"/>
    <dgm:cxn modelId="{4CB70CD8-AE75-4760-ADBF-E46CE78C662F}" type="presParOf" srcId="{B0FA3CEB-6C53-49E3-BE3F-9C1CE682B082}" destId="{E312546F-EB58-4F52-B9B9-D4D216504B12}" srcOrd="0" destOrd="0" presId="urn:microsoft.com/office/officeart/2018/2/layout/IconVerticalSolidList"/>
    <dgm:cxn modelId="{826C7C65-3534-4DC3-BA27-08CD968CC91C}" type="presParOf" srcId="{B0FA3CEB-6C53-49E3-BE3F-9C1CE682B082}" destId="{E1ABEC52-3314-49C4-ACE8-E7B00A0CC9C7}" srcOrd="1" destOrd="0" presId="urn:microsoft.com/office/officeart/2018/2/layout/IconVerticalSolidList"/>
    <dgm:cxn modelId="{FAB488EA-A0C0-4D05-B9A9-6D6102447D2B}" type="presParOf" srcId="{B0FA3CEB-6C53-49E3-BE3F-9C1CE682B082}" destId="{944D50F1-5DBD-4CF5-B008-874B57C1FE3F}" srcOrd="2" destOrd="0" presId="urn:microsoft.com/office/officeart/2018/2/layout/IconVerticalSolidList"/>
    <dgm:cxn modelId="{255F120B-8760-4259-B44D-AD81CC2D861D}" type="presParOf" srcId="{B0FA3CEB-6C53-49E3-BE3F-9C1CE682B082}" destId="{324F6E93-8FDB-4501-B86D-5A17C57CD3CF}" srcOrd="3" destOrd="0" presId="urn:microsoft.com/office/officeart/2018/2/layout/IconVerticalSolidList"/>
    <dgm:cxn modelId="{D7843A94-E530-4C0C-9C6E-D4ECF70ADF4C}" type="presParOf" srcId="{B0FA3CEB-6C53-49E3-BE3F-9C1CE682B082}" destId="{1D01C745-50A4-45AF-A11B-652A1A923962}" srcOrd="4" destOrd="0" presId="urn:microsoft.com/office/officeart/2018/2/layout/IconVerticalSolidList"/>
    <dgm:cxn modelId="{C79B9696-285A-4180-9942-15BE315C63C5}" type="presParOf" srcId="{C80D8EF1-7F09-470B-B334-4C453405122D}" destId="{9B540237-5DE8-49B4-AAA0-74770F574695}" srcOrd="1" destOrd="0" presId="urn:microsoft.com/office/officeart/2018/2/layout/IconVerticalSolidList"/>
    <dgm:cxn modelId="{BDE9FEBD-49CD-434E-9190-7B7277ADA79B}" type="presParOf" srcId="{C80D8EF1-7F09-470B-B334-4C453405122D}" destId="{CE130C16-5585-4934-A93F-2F7E49409C8D}" srcOrd="2" destOrd="0" presId="urn:microsoft.com/office/officeart/2018/2/layout/IconVerticalSolidList"/>
    <dgm:cxn modelId="{FE3B598B-A654-4AD0-B592-E45BB567E312}" type="presParOf" srcId="{CE130C16-5585-4934-A93F-2F7E49409C8D}" destId="{7E67708B-750A-4767-889A-D657EDBC8235}" srcOrd="0" destOrd="0" presId="urn:microsoft.com/office/officeart/2018/2/layout/IconVerticalSolidList"/>
    <dgm:cxn modelId="{21415FA5-C4B6-4151-ACBA-7501A46EABB4}" type="presParOf" srcId="{CE130C16-5585-4934-A93F-2F7E49409C8D}" destId="{68331539-AF3B-4EDD-933F-39410F9D1222}" srcOrd="1" destOrd="0" presId="urn:microsoft.com/office/officeart/2018/2/layout/IconVerticalSolidList"/>
    <dgm:cxn modelId="{D23A3FE1-5862-45D6-9948-55BD5F5401D0}" type="presParOf" srcId="{CE130C16-5585-4934-A93F-2F7E49409C8D}" destId="{DA9A126D-89C0-423C-A355-9CE2E553A2CF}" srcOrd="2" destOrd="0" presId="urn:microsoft.com/office/officeart/2018/2/layout/IconVerticalSolidList"/>
    <dgm:cxn modelId="{AB7F108C-C2C8-41E7-8CFD-23E972F14270}" type="presParOf" srcId="{CE130C16-5585-4934-A93F-2F7E49409C8D}" destId="{C4C12101-49DD-4EB2-8389-9A53BEBF952A}" srcOrd="3" destOrd="0" presId="urn:microsoft.com/office/officeart/2018/2/layout/IconVerticalSolidList"/>
    <dgm:cxn modelId="{B4B26EA7-97F2-4ECB-B460-0BDA2D9D1F13}" type="presParOf" srcId="{CE130C16-5585-4934-A93F-2F7E49409C8D}" destId="{FC288879-BDA1-4991-9D23-6445CA89D28F}" srcOrd="4" destOrd="0" presId="urn:microsoft.com/office/officeart/2018/2/layout/IconVerticalSolidList"/>
    <dgm:cxn modelId="{8964255C-F2FE-487B-9C71-D8A556186682}" type="presParOf" srcId="{C80D8EF1-7F09-470B-B334-4C453405122D}" destId="{0D6E20F3-AD0D-4EC7-947C-6A1935660A86}" srcOrd="3" destOrd="0" presId="urn:microsoft.com/office/officeart/2018/2/layout/IconVerticalSolidList"/>
    <dgm:cxn modelId="{F2245D25-8E23-448B-AEA2-345073320E87}" type="presParOf" srcId="{C80D8EF1-7F09-470B-B334-4C453405122D}" destId="{B66BEE26-8B8A-4C16-B5D5-9FD25C3AFC6F}" srcOrd="4" destOrd="0" presId="urn:microsoft.com/office/officeart/2018/2/layout/IconVerticalSolidList"/>
    <dgm:cxn modelId="{25C07A4B-ECF8-4C76-A312-FE1DA3DCB055}" type="presParOf" srcId="{B66BEE26-8B8A-4C16-B5D5-9FD25C3AFC6F}" destId="{AEBBF606-B6AD-4E7F-880F-573583950E50}" srcOrd="0" destOrd="0" presId="urn:microsoft.com/office/officeart/2018/2/layout/IconVerticalSolidList"/>
    <dgm:cxn modelId="{6D90F809-03BE-483D-880E-AF850A074871}" type="presParOf" srcId="{B66BEE26-8B8A-4C16-B5D5-9FD25C3AFC6F}" destId="{7789962F-2834-4B8A-89EA-B301F1137E9E}" srcOrd="1" destOrd="0" presId="urn:microsoft.com/office/officeart/2018/2/layout/IconVerticalSolidList"/>
    <dgm:cxn modelId="{FDCFBB9F-4CA7-40FA-9ADD-68C35350A989}" type="presParOf" srcId="{B66BEE26-8B8A-4C16-B5D5-9FD25C3AFC6F}" destId="{3A13045C-CCA2-4C20-AD98-FE76FEFB3D98}" srcOrd="2" destOrd="0" presId="urn:microsoft.com/office/officeart/2018/2/layout/IconVerticalSolidList"/>
    <dgm:cxn modelId="{8436C546-9070-43EE-920F-07EE3F27C511}" type="presParOf" srcId="{B66BEE26-8B8A-4C16-B5D5-9FD25C3AFC6F}" destId="{C756E14C-EF71-4FFB-91DA-DD7FC6AEC13D}" srcOrd="3" destOrd="0" presId="urn:microsoft.com/office/officeart/2018/2/layout/IconVerticalSolidList"/>
    <dgm:cxn modelId="{0133734C-42F1-47CA-A1BB-43BEFB0C8655}" type="presParOf" srcId="{B66BEE26-8B8A-4C16-B5D5-9FD25C3AFC6F}" destId="{3917D39E-F09D-4925-A6D1-5598F37989C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0811826-B3C9-43CE-99AA-751405F5A6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99915F8A-5ADB-4F0C-AABC-3FFCD6067A2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Why:</a:t>
          </a:r>
          <a:endParaRPr lang="en-US"/>
        </a:p>
      </dgm:t>
    </dgm:pt>
    <dgm:pt modelId="{352EE5CD-F3E8-4615-89AD-BAF07F9D9F4D}" type="parTrans" cxnId="{EE608E3B-BE62-408F-8BCE-9CAF29ACBE40}">
      <dgm:prSet/>
      <dgm:spPr/>
      <dgm:t>
        <a:bodyPr/>
        <a:lstStyle/>
        <a:p>
          <a:endParaRPr lang="en-US"/>
        </a:p>
      </dgm:t>
    </dgm:pt>
    <dgm:pt modelId="{47335E49-25DC-473A-BFC1-01A19E955A38}" type="sibTrans" cxnId="{EE608E3B-BE62-408F-8BCE-9CAF29ACBE40}">
      <dgm:prSet/>
      <dgm:spPr/>
      <dgm:t>
        <a:bodyPr/>
        <a:lstStyle/>
        <a:p>
          <a:endParaRPr lang="en-US"/>
        </a:p>
      </dgm:t>
    </dgm:pt>
    <dgm:pt modelId="{C60DC852-8174-45EE-AAA4-512B5916347F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Make COV visible</a:t>
          </a:r>
        </a:p>
        <a:p>
          <a:pPr>
            <a:lnSpc>
              <a:spcPct val="100000"/>
            </a:lnSpc>
          </a:pPr>
          <a:r>
            <a:rPr lang="nl-BE"/>
            <a:t>Build the immage of a warm engaged organization</a:t>
          </a:r>
          <a:endParaRPr lang="en-US"/>
        </a:p>
      </dgm:t>
    </dgm:pt>
    <dgm:pt modelId="{11D99C2A-B64F-4BFE-8A39-53F95E6A460C}" type="parTrans" cxnId="{00D63B97-23BC-4B16-9C53-0A57B103EEAE}">
      <dgm:prSet/>
      <dgm:spPr/>
      <dgm:t>
        <a:bodyPr/>
        <a:lstStyle/>
        <a:p>
          <a:endParaRPr lang="en-US"/>
        </a:p>
      </dgm:t>
    </dgm:pt>
    <dgm:pt modelId="{BF219B07-78B9-4AB7-B490-ADA8DD2F8C64}" type="sibTrans" cxnId="{00D63B97-23BC-4B16-9C53-0A57B103EEAE}">
      <dgm:prSet/>
      <dgm:spPr/>
      <dgm:t>
        <a:bodyPr/>
        <a:lstStyle/>
        <a:p>
          <a:endParaRPr lang="en-US"/>
        </a:p>
      </dgm:t>
    </dgm:pt>
    <dgm:pt modelId="{132465C3-7919-4168-8EFC-5B016CC47F2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How:</a:t>
          </a:r>
          <a:endParaRPr lang="en-US"/>
        </a:p>
      </dgm:t>
    </dgm:pt>
    <dgm:pt modelId="{EC6CB0AE-F138-4022-8CAE-15F1943BBDCC}" type="parTrans" cxnId="{2D0AB779-7F1B-4954-847C-248CA39C724B}">
      <dgm:prSet/>
      <dgm:spPr/>
      <dgm:t>
        <a:bodyPr/>
        <a:lstStyle/>
        <a:p>
          <a:endParaRPr lang="en-US"/>
        </a:p>
      </dgm:t>
    </dgm:pt>
    <dgm:pt modelId="{B5A0DDD9-2C5B-44AE-A1F8-7B3688E580B5}" type="sibTrans" cxnId="{2D0AB779-7F1B-4954-847C-248CA39C724B}">
      <dgm:prSet/>
      <dgm:spPr/>
      <dgm:t>
        <a:bodyPr/>
        <a:lstStyle/>
        <a:p>
          <a:endParaRPr lang="en-US"/>
        </a:p>
      </dgm:t>
    </dgm:pt>
    <dgm:pt modelId="{6AC012AA-3ECD-4C01-ACAB-50B1670AC2E7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Engaging versus light-</a:t>
          </a:r>
          <a:r>
            <a:rPr lang="nl-BE" err="1"/>
            <a:t>hearted</a:t>
          </a:r>
          <a:r>
            <a:rPr lang="nl-BE"/>
            <a:t> </a:t>
          </a:r>
          <a:r>
            <a:rPr lang="nl-BE" err="1"/>
            <a:t>posts</a:t>
          </a:r>
          <a:endParaRPr lang="nl-BE"/>
        </a:p>
        <a:p>
          <a:pPr>
            <a:lnSpc>
              <a:spcPct val="100000"/>
            </a:lnSpc>
          </a:pPr>
          <a:r>
            <a:rPr lang="nl-BE"/>
            <a:t>COV </a:t>
          </a:r>
          <a:r>
            <a:rPr lang="nl-BE" err="1"/>
            <a:t>behind</a:t>
          </a:r>
          <a:r>
            <a:rPr lang="nl-BE"/>
            <a:t> </a:t>
          </a:r>
          <a:r>
            <a:rPr lang="nl-BE" err="1"/>
            <a:t>the</a:t>
          </a:r>
          <a:r>
            <a:rPr lang="nl-BE"/>
            <a:t> scenes</a:t>
          </a:r>
        </a:p>
        <a:p>
          <a:pPr>
            <a:lnSpc>
              <a:spcPct val="100000"/>
            </a:lnSpc>
          </a:pPr>
          <a:r>
            <a:rPr lang="en-US"/>
            <a:t>Quality images</a:t>
          </a:r>
        </a:p>
        <a:p>
          <a:pPr>
            <a:lnSpc>
              <a:spcPct val="100000"/>
            </a:lnSpc>
          </a:pPr>
          <a:r>
            <a:rPr lang="en-US"/>
            <a:t>Use the stories!</a:t>
          </a:r>
        </a:p>
        <a:p>
          <a:pPr>
            <a:lnSpc>
              <a:spcPct val="100000"/>
            </a:lnSpc>
          </a:pPr>
          <a:r>
            <a:rPr lang="en-US"/>
            <a:t>Actions to increase the number of followers</a:t>
          </a:r>
        </a:p>
      </dgm:t>
    </dgm:pt>
    <dgm:pt modelId="{ECBB0E84-FD1D-4DF1-9648-C241372FCAC9}" type="parTrans" cxnId="{9BBB9458-48B0-4168-8ECC-D5F3D109F408}">
      <dgm:prSet/>
      <dgm:spPr/>
      <dgm:t>
        <a:bodyPr/>
        <a:lstStyle/>
        <a:p>
          <a:endParaRPr lang="en-US"/>
        </a:p>
      </dgm:t>
    </dgm:pt>
    <dgm:pt modelId="{AF54DCAB-4D59-4E81-A2DF-BE2084DB6A56}" type="sibTrans" cxnId="{9BBB9458-48B0-4168-8ECC-D5F3D109F408}">
      <dgm:prSet/>
      <dgm:spPr/>
      <dgm:t>
        <a:bodyPr/>
        <a:lstStyle/>
        <a:p>
          <a:endParaRPr lang="en-US"/>
        </a:p>
      </dgm:t>
    </dgm:pt>
    <dgm:pt modelId="{D5A81B5C-5AA5-466A-84A5-F0ECF44C2A8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Results:</a:t>
          </a:r>
          <a:endParaRPr lang="en-US"/>
        </a:p>
      </dgm:t>
    </dgm:pt>
    <dgm:pt modelId="{91712E97-C8DF-4717-84D0-68A926D37C14}" type="parTrans" cxnId="{1172C150-985F-4ED3-B635-4844265647E2}">
      <dgm:prSet/>
      <dgm:spPr/>
      <dgm:t>
        <a:bodyPr/>
        <a:lstStyle/>
        <a:p>
          <a:endParaRPr lang="en-US"/>
        </a:p>
      </dgm:t>
    </dgm:pt>
    <dgm:pt modelId="{3AF05BEF-18ED-4A1F-9ADA-9B4BAADBA6DF}" type="sibTrans" cxnId="{1172C150-985F-4ED3-B635-4844265647E2}">
      <dgm:prSet/>
      <dgm:spPr/>
      <dgm:t>
        <a:bodyPr/>
        <a:lstStyle/>
        <a:p>
          <a:endParaRPr lang="en-US"/>
        </a:p>
      </dgm:t>
    </dgm:pt>
    <dgm:pt modelId="{B06B6FB8-F54D-4F3F-A807-107F9FB04E12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1102 followers</a:t>
          </a:r>
        </a:p>
        <a:p>
          <a:pPr>
            <a:lnSpc>
              <a:spcPct val="100000"/>
            </a:lnSpc>
          </a:pPr>
          <a:r>
            <a:rPr lang="nl-BE"/>
            <a:t>Limited number of likes</a:t>
          </a:r>
        </a:p>
        <a:p>
          <a:pPr>
            <a:lnSpc>
              <a:spcPct val="100000"/>
            </a:lnSpc>
          </a:pPr>
          <a:r>
            <a:rPr lang="nl-BE"/>
            <a:t>Reach: 40% of the followers</a:t>
          </a:r>
        </a:p>
        <a:p>
          <a:endParaRPr lang="en-US"/>
        </a:p>
      </dgm:t>
    </dgm:pt>
    <dgm:pt modelId="{D7ED75EB-4345-474D-AF29-D2CC792FF822}" type="parTrans" cxnId="{2EB7E300-D000-4B6A-A13B-AF38D44B6041}">
      <dgm:prSet/>
      <dgm:spPr/>
      <dgm:t>
        <a:bodyPr/>
        <a:lstStyle/>
        <a:p>
          <a:endParaRPr lang="en-US"/>
        </a:p>
      </dgm:t>
    </dgm:pt>
    <dgm:pt modelId="{835DE5F1-A223-4F04-B215-EFD7F87115BE}" type="sibTrans" cxnId="{2EB7E300-D000-4B6A-A13B-AF38D44B6041}">
      <dgm:prSet/>
      <dgm:spPr/>
      <dgm:t>
        <a:bodyPr/>
        <a:lstStyle/>
        <a:p>
          <a:endParaRPr lang="en-US"/>
        </a:p>
      </dgm:t>
    </dgm:pt>
    <dgm:pt modelId="{C80D8EF1-7F09-470B-B334-4C453405122D}" type="pres">
      <dgm:prSet presAssocID="{A0811826-B3C9-43CE-99AA-751405F5A6D9}" presName="root" presStyleCnt="0">
        <dgm:presLayoutVars>
          <dgm:dir/>
          <dgm:resizeHandles val="exact"/>
        </dgm:presLayoutVars>
      </dgm:prSet>
      <dgm:spPr/>
    </dgm:pt>
    <dgm:pt modelId="{B0FA3CEB-6C53-49E3-BE3F-9C1CE682B082}" type="pres">
      <dgm:prSet presAssocID="{99915F8A-5ADB-4F0C-AABC-3FFCD6067A28}" presName="compNode" presStyleCnt="0"/>
      <dgm:spPr/>
    </dgm:pt>
    <dgm:pt modelId="{E312546F-EB58-4F52-B9B9-D4D216504B12}" type="pres">
      <dgm:prSet presAssocID="{99915F8A-5ADB-4F0C-AABC-3FFCD6067A28}" presName="bgRect" presStyleLbl="bgShp" presStyleIdx="0" presStyleCnt="3"/>
      <dgm:spPr/>
    </dgm:pt>
    <dgm:pt modelId="{E1ABEC52-3314-49C4-ACE8-E7B00A0CC9C7}" type="pres">
      <dgm:prSet presAssocID="{99915F8A-5ADB-4F0C-AABC-3FFCD6067A2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raagteken met effen opvulling"/>
        </a:ext>
      </dgm:extLst>
    </dgm:pt>
    <dgm:pt modelId="{944D50F1-5DBD-4CF5-B008-874B57C1FE3F}" type="pres">
      <dgm:prSet presAssocID="{99915F8A-5ADB-4F0C-AABC-3FFCD6067A28}" presName="spaceRect" presStyleCnt="0"/>
      <dgm:spPr/>
    </dgm:pt>
    <dgm:pt modelId="{324F6E93-8FDB-4501-B86D-5A17C57CD3CF}" type="pres">
      <dgm:prSet presAssocID="{99915F8A-5ADB-4F0C-AABC-3FFCD6067A28}" presName="parTx" presStyleLbl="revTx" presStyleIdx="0" presStyleCnt="6">
        <dgm:presLayoutVars>
          <dgm:chMax val="0"/>
          <dgm:chPref val="0"/>
        </dgm:presLayoutVars>
      </dgm:prSet>
      <dgm:spPr/>
    </dgm:pt>
    <dgm:pt modelId="{1D01C745-50A4-45AF-A11B-652A1A923962}" type="pres">
      <dgm:prSet presAssocID="{99915F8A-5ADB-4F0C-AABC-3FFCD6067A28}" presName="desTx" presStyleLbl="revTx" presStyleIdx="1" presStyleCnt="6">
        <dgm:presLayoutVars/>
      </dgm:prSet>
      <dgm:spPr/>
    </dgm:pt>
    <dgm:pt modelId="{9B540237-5DE8-49B4-AAA0-74770F574695}" type="pres">
      <dgm:prSet presAssocID="{47335E49-25DC-473A-BFC1-01A19E955A38}" presName="sibTrans" presStyleCnt="0"/>
      <dgm:spPr/>
    </dgm:pt>
    <dgm:pt modelId="{CE130C16-5585-4934-A93F-2F7E49409C8D}" type="pres">
      <dgm:prSet presAssocID="{132465C3-7919-4168-8EFC-5B016CC47F2D}" presName="compNode" presStyleCnt="0"/>
      <dgm:spPr/>
    </dgm:pt>
    <dgm:pt modelId="{7E67708B-750A-4767-889A-D657EDBC8235}" type="pres">
      <dgm:prSet presAssocID="{132465C3-7919-4168-8EFC-5B016CC47F2D}" presName="bgRect" presStyleLbl="bgShp" presStyleIdx="1" presStyleCnt="3"/>
      <dgm:spPr/>
    </dgm:pt>
    <dgm:pt modelId="{68331539-AF3B-4EDD-933F-39410F9D1222}" type="pres">
      <dgm:prSet presAssocID="{132465C3-7919-4168-8EFC-5B016CC47F2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wiel met effen opvulling"/>
        </a:ext>
      </dgm:extLst>
    </dgm:pt>
    <dgm:pt modelId="{DA9A126D-89C0-423C-A355-9CE2E553A2CF}" type="pres">
      <dgm:prSet presAssocID="{132465C3-7919-4168-8EFC-5B016CC47F2D}" presName="spaceRect" presStyleCnt="0"/>
      <dgm:spPr/>
    </dgm:pt>
    <dgm:pt modelId="{C4C12101-49DD-4EB2-8389-9A53BEBF952A}" type="pres">
      <dgm:prSet presAssocID="{132465C3-7919-4168-8EFC-5B016CC47F2D}" presName="parTx" presStyleLbl="revTx" presStyleIdx="2" presStyleCnt="6">
        <dgm:presLayoutVars>
          <dgm:chMax val="0"/>
          <dgm:chPref val="0"/>
        </dgm:presLayoutVars>
      </dgm:prSet>
      <dgm:spPr/>
    </dgm:pt>
    <dgm:pt modelId="{FC288879-BDA1-4991-9D23-6445CA89D28F}" type="pres">
      <dgm:prSet presAssocID="{132465C3-7919-4168-8EFC-5B016CC47F2D}" presName="desTx" presStyleLbl="revTx" presStyleIdx="3" presStyleCnt="6">
        <dgm:presLayoutVars/>
      </dgm:prSet>
      <dgm:spPr/>
    </dgm:pt>
    <dgm:pt modelId="{0D6E20F3-AD0D-4EC7-947C-6A1935660A86}" type="pres">
      <dgm:prSet presAssocID="{B5A0DDD9-2C5B-44AE-A1F8-7B3688E580B5}" presName="sibTrans" presStyleCnt="0"/>
      <dgm:spPr/>
    </dgm:pt>
    <dgm:pt modelId="{B66BEE26-8B8A-4C16-B5D5-9FD25C3AFC6F}" type="pres">
      <dgm:prSet presAssocID="{D5A81B5C-5AA5-466A-84A5-F0ECF44C2A89}" presName="compNode" presStyleCnt="0"/>
      <dgm:spPr/>
    </dgm:pt>
    <dgm:pt modelId="{AEBBF606-B6AD-4E7F-880F-573583950E50}" type="pres">
      <dgm:prSet presAssocID="{D5A81B5C-5AA5-466A-84A5-F0ECF44C2A89}" presName="bgRect" presStyleLbl="bgShp" presStyleIdx="2" presStyleCnt="3"/>
      <dgm:spPr/>
    </dgm:pt>
    <dgm:pt modelId="{7789962F-2834-4B8A-89EA-B301F1137E9E}" type="pres">
      <dgm:prSet presAssocID="{D5A81B5C-5AA5-466A-84A5-F0ECF44C2A8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slisdiagram met effen opvulling"/>
        </a:ext>
      </dgm:extLst>
    </dgm:pt>
    <dgm:pt modelId="{3A13045C-CCA2-4C20-AD98-FE76FEFB3D98}" type="pres">
      <dgm:prSet presAssocID="{D5A81B5C-5AA5-466A-84A5-F0ECF44C2A89}" presName="spaceRect" presStyleCnt="0"/>
      <dgm:spPr/>
    </dgm:pt>
    <dgm:pt modelId="{C756E14C-EF71-4FFB-91DA-DD7FC6AEC13D}" type="pres">
      <dgm:prSet presAssocID="{D5A81B5C-5AA5-466A-84A5-F0ECF44C2A89}" presName="parTx" presStyleLbl="revTx" presStyleIdx="4" presStyleCnt="6">
        <dgm:presLayoutVars>
          <dgm:chMax val="0"/>
          <dgm:chPref val="0"/>
        </dgm:presLayoutVars>
      </dgm:prSet>
      <dgm:spPr/>
    </dgm:pt>
    <dgm:pt modelId="{3917D39E-F09D-4925-A6D1-5598F37989C4}" type="pres">
      <dgm:prSet presAssocID="{D5A81B5C-5AA5-466A-84A5-F0ECF44C2A89}" presName="desTx" presStyleLbl="revTx" presStyleIdx="5" presStyleCnt="6">
        <dgm:presLayoutVars/>
      </dgm:prSet>
      <dgm:spPr/>
    </dgm:pt>
  </dgm:ptLst>
  <dgm:cxnLst>
    <dgm:cxn modelId="{2EB7E300-D000-4B6A-A13B-AF38D44B6041}" srcId="{D5A81B5C-5AA5-466A-84A5-F0ECF44C2A89}" destId="{B06B6FB8-F54D-4F3F-A807-107F9FB04E12}" srcOrd="0" destOrd="0" parTransId="{D7ED75EB-4345-474D-AF29-D2CC792FF822}" sibTransId="{835DE5F1-A223-4F04-B215-EFD7F87115BE}"/>
    <dgm:cxn modelId="{E1D60A28-B56B-4124-9162-88399B092CDB}" type="presOf" srcId="{B06B6FB8-F54D-4F3F-A807-107F9FB04E12}" destId="{3917D39E-F09D-4925-A6D1-5598F37989C4}" srcOrd="0" destOrd="0" presId="urn:microsoft.com/office/officeart/2018/2/layout/IconVerticalSolidList"/>
    <dgm:cxn modelId="{6B147E33-F455-4386-A136-836690EBC440}" type="presOf" srcId="{C60DC852-8174-45EE-AAA4-512B5916347F}" destId="{1D01C745-50A4-45AF-A11B-652A1A923962}" srcOrd="0" destOrd="0" presId="urn:microsoft.com/office/officeart/2018/2/layout/IconVerticalSolidList"/>
    <dgm:cxn modelId="{EE608E3B-BE62-408F-8BCE-9CAF29ACBE40}" srcId="{A0811826-B3C9-43CE-99AA-751405F5A6D9}" destId="{99915F8A-5ADB-4F0C-AABC-3FFCD6067A28}" srcOrd="0" destOrd="0" parTransId="{352EE5CD-F3E8-4615-89AD-BAF07F9D9F4D}" sibTransId="{47335E49-25DC-473A-BFC1-01A19E955A38}"/>
    <dgm:cxn modelId="{14BB8E46-83CE-44F4-9BDE-2AA3E87F5DF0}" type="presOf" srcId="{6AC012AA-3ECD-4C01-ACAB-50B1670AC2E7}" destId="{FC288879-BDA1-4991-9D23-6445CA89D28F}" srcOrd="0" destOrd="0" presId="urn:microsoft.com/office/officeart/2018/2/layout/IconVerticalSolidList"/>
    <dgm:cxn modelId="{1172C150-985F-4ED3-B635-4844265647E2}" srcId="{A0811826-B3C9-43CE-99AA-751405F5A6D9}" destId="{D5A81B5C-5AA5-466A-84A5-F0ECF44C2A89}" srcOrd="2" destOrd="0" parTransId="{91712E97-C8DF-4717-84D0-68A926D37C14}" sibTransId="{3AF05BEF-18ED-4A1F-9ADA-9B4BAADBA6DF}"/>
    <dgm:cxn modelId="{9BBB9458-48B0-4168-8ECC-D5F3D109F408}" srcId="{132465C3-7919-4168-8EFC-5B016CC47F2D}" destId="{6AC012AA-3ECD-4C01-ACAB-50B1670AC2E7}" srcOrd="0" destOrd="0" parTransId="{ECBB0E84-FD1D-4DF1-9648-C241372FCAC9}" sibTransId="{AF54DCAB-4D59-4E81-A2DF-BE2084DB6A56}"/>
    <dgm:cxn modelId="{2D0AB779-7F1B-4954-847C-248CA39C724B}" srcId="{A0811826-B3C9-43CE-99AA-751405F5A6D9}" destId="{132465C3-7919-4168-8EFC-5B016CC47F2D}" srcOrd="1" destOrd="0" parTransId="{EC6CB0AE-F138-4022-8CAE-15F1943BBDCC}" sibTransId="{B5A0DDD9-2C5B-44AE-A1F8-7B3688E580B5}"/>
    <dgm:cxn modelId="{00D63B97-23BC-4B16-9C53-0A57B103EEAE}" srcId="{99915F8A-5ADB-4F0C-AABC-3FFCD6067A28}" destId="{C60DC852-8174-45EE-AAA4-512B5916347F}" srcOrd="0" destOrd="0" parTransId="{11D99C2A-B64F-4BFE-8A39-53F95E6A460C}" sibTransId="{BF219B07-78B9-4AB7-B490-ADA8DD2F8C64}"/>
    <dgm:cxn modelId="{43FFAEB9-A33D-4735-BB32-F1A0C2DC12A4}" type="presOf" srcId="{D5A81B5C-5AA5-466A-84A5-F0ECF44C2A89}" destId="{C756E14C-EF71-4FFB-91DA-DD7FC6AEC13D}" srcOrd="0" destOrd="0" presId="urn:microsoft.com/office/officeart/2018/2/layout/IconVerticalSolidList"/>
    <dgm:cxn modelId="{452D84BC-F6F4-407C-A719-B348832FC3CE}" type="presOf" srcId="{132465C3-7919-4168-8EFC-5B016CC47F2D}" destId="{C4C12101-49DD-4EB2-8389-9A53BEBF952A}" srcOrd="0" destOrd="0" presId="urn:microsoft.com/office/officeart/2018/2/layout/IconVerticalSolidList"/>
    <dgm:cxn modelId="{D3B151F8-D7E9-490C-9D10-4989E542F84C}" type="presOf" srcId="{A0811826-B3C9-43CE-99AA-751405F5A6D9}" destId="{C80D8EF1-7F09-470B-B334-4C453405122D}" srcOrd="0" destOrd="0" presId="urn:microsoft.com/office/officeart/2018/2/layout/IconVerticalSolidList"/>
    <dgm:cxn modelId="{9F1F47FC-DD50-49FC-B31C-4213813BCE50}" type="presOf" srcId="{99915F8A-5ADB-4F0C-AABC-3FFCD6067A28}" destId="{324F6E93-8FDB-4501-B86D-5A17C57CD3CF}" srcOrd="0" destOrd="0" presId="urn:microsoft.com/office/officeart/2018/2/layout/IconVerticalSolidList"/>
    <dgm:cxn modelId="{5F2D9197-50C9-4340-9F55-CF825718AC60}" type="presParOf" srcId="{C80D8EF1-7F09-470B-B334-4C453405122D}" destId="{B0FA3CEB-6C53-49E3-BE3F-9C1CE682B082}" srcOrd="0" destOrd="0" presId="urn:microsoft.com/office/officeart/2018/2/layout/IconVerticalSolidList"/>
    <dgm:cxn modelId="{4CB70CD8-AE75-4760-ADBF-E46CE78C662F}" type="presParOf" srcId="{B0FA3CEB-6C53-49E3-BE3F-9C1CE682B082}" destId="{E312546F-EB58-4F52-B9B9-D4D216504B12}" srcOrd="0" destOrd="0" presId="urn:microsoft.com/office/officeart/2018/2/layout/IconVerticalSolidList"/>
    <dgm:cxn modelId="{826C7C65-3534-4DC3-BA27-08CD968CC91C}" type="presParOf" srcId="{B0FA3CEB-6C53-49E3-BE3F-9C1CE682B082}" destId="{E1ABEC52-3314-49C4-ACE8-E7B00A0CC9C7}" srcOrd="1" destOrd="0" presId="urn:microsoft.com/office/officeart/2018/2/layout/IconVerticalSolidList"/>
    <dgm:cxn modelId="{FAB488EA-A0C0-4D05-B9A9-6D6102447D2B}" type="presParOf" srcId="{B0FA3CEB-6C53-49E3-BE3F-9C1CE682B082}" destId="{944D50F1-5DBD-4CF5-B008-874B57C1FE3F}" srcOrd="2" destOrd="0" presId="urn:microsoft.com/office/officeart/2018/2/layout/IconVerticalSolidList"/>
    <dgm:cxn modelId="{255F120B-8760-4259-B44D-AD81CC2D861D}" type="presParOf" srcId="{B0FA3CEB-6C53-49E3-BE3F-9C1CE682B082}" destId="{324F6E93-8FDB-4501-B86D-5A17C57CD3CF}" srcOrd="3" destOrd="0" presId="urn:microsoft.com/office/officeart/2018/2/layout/IconVerticalSolidList"/>
    <dgm:cxn modelId="{D7843A94-E530-4C0C-9C6E-D4ECF70ADF4C}" type="presParOf" srcId="{B0FA3CEB-6C53-49E3-BE3F-9C1CE682B082}" destId="{1D01C745-50A4-45AF-A11B-652A1A923962}" srcOrd="4" destOrd="0" presId="urn:microsoft.com/office/officeart/2018/2/layout/IconVerticalSolidList"/>
    <dgm:cxn modelId="{C79B9696-285A-4180-9942-15BE315C63C5}" type="presParOf" srcId="{C80D8EF1-7F09-470B-B334-4C453405122D}" destId="{9B540237-5DE8-49B4-AAA0-74770F574695}" srcOrd="1" destOrd="0" presId="urn:microsoft.com/office/officeart/2018/2/layout/IconVerticalSolidList"/>
    <dgm:cxn modelId="{BDE9FEBD-49CD-434E-9190-7B7277ADA79B}" type="presParOf" srcId="{C80D8EF1-7F09-470B-B334-4C453405122D}" destId="{CE130C16-5585-4934-A93F-2F7E49409C8D}" srcOrd="2" destOrd="0" presId="urn:microsoft.com/office/officeart/2018/2/layout/IconVerticalSolidList"/>
    <dgm:cxn modelId="{FE3B598B-A654-4AD0-B592-E45BB567E312}" type="presParOf" srcId="{CE130C16-5585-4934-A93F-2F7E49409C8D}" destId="{7E67708B-750A-4767-889A-D657EDBC8235}" srcOrd="0" destOrd="0" presId="urn:microsoft.com/office/officeart/2018/2/layout/IconVerticalSolidList"/>
    <dgm:cxn modelId="{21415FA5-C4B6-4151-ACBA-7501A46EABB4}" type="presParOf" srcId="{CE130C16-5585-4934-A93F-2F7E49409C8D}" destId="{68331539-AF3B-4EDD-933F-39410F9D1222}" srcOrd="1" destOrd="0" presId="urn:microsoft.com/office/officeart/2018/2/layout/IconVerticalSolidList"/>
    <dgm:cxn modelId="{D23A3FE1-5862-45D6-9948-55BD5F5401D0}" type="presParOf" srcId="{CE130C16-5585-4934-A93F-2F7E49409C8D}" destId="{DA9A126D-89C0-423C-A355-9CE2E553A2CF}" srcOrd="2" destOrd="0" presId="urn:microsoft.com/office/officeart/2018/2/layout/IconVerticalSolidList"/>
    <dgm:cxn modelId="{AB7F108C-C2C8-41E7-8CFD-23E972F14270}" type="presParOf" srcId="{CE130C16-5585-4934-A93F-2F7E49409C8D}" destId="{C4C12101-49DD-4EB2-8389-9A53BEBF952A}" srcOrd="3" destOrd="0" presId="urn:microsoft.com/office/officeart/2018/2/layout/IconVerticalSolidList"/>
    <dgm:cxn modelId="{B4B26EA7-97F2-4ECB-B460-0BDA2D9D1F13}" type="presParOf" srcId="{CE130C16-5585-4934-A93F-2F7E49409C8D}" destId="{FC288879-BDA1-4991-9D23-6445CA89D28F}" srcOrd="4" destOrd="0" presId="urn:microsoft.com/office/officeart/2018/2/layout/IconVerticalSolidList"/>
    <dgm:cxn modelId="{8964255C-F2FE-487B-9C71-D8A556186682}" type="presParOf" srcId="{C80D8EF1-7F09-470B-B334-4C453405122D}" destId="{0D6E20F3-AD0D-4EC7-947C-6A1935660A86}" srcOrd="3" destOrd="0" presId="urn:microsoft.com/office/officeart/2018/2/layout/IconVerticalSolidList"/>
    <dgm:cxn modelId="{F2245D25-8E23-448B-AEA2-345073320E87}" type="presParOf" srcId="{C80D8EF1-7F09-470B-B334-4C453405122D}" destId="{B66BEE26-8B8A-4C16-B5D5-9FD25C3AFC6F}" srcOrd="4" destOrd="0" presId="urn:microsoft.com/office/officeart/2018/2/layout/IconVerticalSolidList"/>
    <dgm:cxn modelId="{25C07A4B-ECF8-4C76-A312-FE1DA3DCB055}" type="presParOf" srcId="{B66BEE26-8B8A-4C16-B5D5-9FD25C3AFC6F}" destId="{AEBBF606-B6AD-4E7F-880F-573583950E50}" srcOrd="0" destOrd="0" presId="urn:microsoft.com/office/officeart/2018/2/layout/IconVerticalSolidList"/>
    <dgm:cxn modelId="{6D90F809-03BE-483D-880E-AF850A074871}" type="presParOf" srcId="{B66BEE26-8B8A-4C16-B5D5-9FD25C3AFC6F}" destId="{7789962F-2834-4B8A-89EA-B301F1137E9E}" srcOrd="1" destOrd="0" presId="urn:microsoft.com/office/officeart/2018/2/layout/IconVerticalSolidList"/>
    <dgm:cxn modelId="{FDCFBB9F-4CA7-40FA-9ADD-68C35350A989}" type="presParOf" srcId="{B66BEE26-8B8A-4C16-B5D5-9FD25C3AFC6F}" destId="{3A13045C-CCA2-4C20-AD98-FE76FEFB3D98}" srcOrd="2" destOrd="0" presId="urn:microsoft.com/office/officeart/2018/2/layout/IconVerticalSolidList"/>
    <dgm:cxn modelId="{8436C546-9070-43EE-920F-07EE3F27C511}" type="presParOf" srcId="{B66BEE26-8B8A-4C16-B5D5-9FD25C3AFC6F}" destId="{C756E14C-EF71-4FFB-91DA-DD7FC6AEC13D}" srcOrd="3" destOrd="0" presId="urn:microsoft.com/office/officeart/2018/2/layout/IconVerticalSolidList"/>
    <dgm:cxn modelId="{0133734C-42F1-47CA-A1BB-43BEFB0C8655}" type="presParOf" srcId="{B66BEE26-8B8A-4C16-B5D5-9FD25C3AFC6F}" destId="{3917D39E-F09D-4925-A6D1-5598F37989C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0811826-B3C9-43CE-99AA-751405F5A6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99915F8A-5ADB-4F0C-AABC-3FFCD6067A2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Why:</a:t>
          </a:r>
          <a:endParaRPr lang="en-US"/>
        </a:p>
      </dgm:t>
    </dgm:pt>
    <dgm:pt modelId="{352EE5CD-F3E8-4615-89AD-BAF07F9D9F4D}" type="parTrans" cxnId="{EE608E3B-BE62-408F-8BCE-9CAF29ACBE40}">
      <dgm:prSet/>
      <dgm:spPr/>
      <dgm:t>
        <a:bodyPr/>
        <a:lstStyle/>
        <a:p>
          <a:endParaRPr lang="en-US"/>
        </a:p>
      </dgm:t>
    </dgm:pt>
    <dgm:pt modelId="{47335E49-25DC-473A-BFC1-01A19E955A38}" type="sibTrans" cxnId="{EE608E3B-BE62-408F-8BCE-9CAF29ACBE40}">
      <dgm:prSet/>
      <dgm:spPr/>
      <dgm:t>
        <a:bodyPr/>
        <a:lstStyle/>
        <a:p>
          <a:endParaRPr lang="en-US"/>
        </a:p>
      </dgm:t>
    </dgm:pt>
    <dgm:pt modelId="{C60DC852-8174-45EE-AAA4-512B5916347F}">
      <dgm:prSet/>
      <dgm:spPr/>
      <dgm:t>
        <a:bodyPr/>
        <a:lstStyle/>
        <a:p>
          <a:pPr>
            <a:lnSpc>
              <a:spcPct val="100000"/>
            </a:lnSpc>
          </a:pPr>
          <a:r>
            <a:rPr lang="nl-BE" err="1"/>
            <a:t>Build</a:t>
          </a:r>
          <a:r>
            <a:rPr lang="nl-BE"/>
            <a:t> </a:t>
          </a:r>
          <a:r>
            <a:rPr lang="nl-BE" err="1"/>
            <a:t>the</a:t>
          </a:r>
          <a:r>
            <a:rPr lang="nl-BE"/>
            <a:t> image of </a:t>
          </a:r>
          <a:r>
            <a:rPr lang="nl-BE" err="1"/>
            <a:t>an</a:t>
          </a:r>
          <a:r>
            <a:rPr lang="nl-BE"/>
            <a:t> expert </a:t>
          </a:r>
          <a:r>
            <a:rPr lang="nl-BE" err="1"/>
            <a:t>organiszation</a:t>
          </a:r>
          <a:r>
            <a:rPr lang="nl-BE"/>
            <a:t>, </a:t>
          </a:r>
          <a:r>
            <a:rPr lang="nl-BE" err="1"/>
            <a:t>also</a:t>
          </a:r>
          <a:r>
            <a:rPr lang="nl-BE"/>
            <a:t> on </a:t>
          </a:r>
          <a:r>
            <a:rPr lang="nl-BE" err="1"/>
            <a:t>the</a:t>
          </a:r>
          <a:r>
            <a:rPr lang="nl-BE"/>
            <a:t> </a:t>
          </a:r>
          <a:r>
            <a:rPr lang="nl-BE" err="1"/>
            <a:t>pedagogical</a:t>
          </a:r>
          <a:r>
            <a:rPr lang="nl-BE"/>
            <a:t> field</a:t>
          </a:r>
        </a:p>
        <a:p>
          <a:pPr>
            <a:lnSpc>
              <a:spcPct val="100000"/>
            </a:lnSpc>
          </a:pPr>
          <a:r>
            <a:rPr lang="nl-BE" err="1"/>
            <a:t>Build</a:t>
          </a:r>
          <a:r>
            <a:rPr lang="nl-BE"/>
            <a:t> a </a:t>
          </a:r>
          <a:r>
            <a:rPr lang="nl-BE" err="1"/>
            <a:t>network</a:t>
          </a:r>
          <a:r>
            <a:rPr lang="nl-BE"/>
            <a:t> of </a:t>
          </a:r>
          <a:r>
            <a:rPr lang="nl-BE" err="1"/>
            <a:t>education</a:t>
          </a:r>
          <a:r>
            <a:rPr lang="nl-BE"/>
            <a:t> experts, policy makers, </a:t>
          </a:r>
          <a:r>
            <a:rPr lang="nl-BE" err="1"/>
            <a:t>civil</a:t>
          </a:r>
          <a:r>
            <a:rPr lang="nl-BE"/>
            <a:t> society</a:t>
          </a:r>
          <a:endParaRPr lang="en-US"/>
        </a:p>
      </dgm:t>
    </dgm:pt>
    <dgm:pt modelId="{11D99C2A-B64F-4BFE-8A39-53F95E6A460C}" type="parTrans" cxnId="{00D63B97-23BC-4B16-9C53-0A57B103EEAE}">
      <dgm:prSet/>
      <dgm:spPr/>
      <dgm:t>
        <a:bodyPr/>
        <a:lstStyle/>
        <a:p>
          <a:endParaRPr lang="en-US"/>
        </a:p>
      </dgm:t>
    </dgm:pt>
    <dgm:pt modelId="{BF219B07-78B9-4AB7-B490-ADA8DD2F8C64}" type="sibTrans" cxnId="{00D63B97-23BC-4B16-9C53-0A57B103EEAE}">
      <dgm:prSet/>
      <dgm:spPr/>
      <dgm:t>
        <a:bodyPr/>
        <a:lstStyle/>
        <a:p>
          <a:endParaRPr lang="en-US"/>
        </a:p>
      </dgm:t>
    </dgm:pt>
    <dgm:pt modelId="{132465C3-7919-4168-8EFC-5B016CC47F2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How:</a:t>
          </a:r>
          <a:endParaRPr lang="en-US"/>
        </a:p>
      </dgm:t>
    </dgm:pt>
    <dgm:pt modelId="{EC6CB0AE-F138-4022-8CAE-15F1943BBDCC}" type="parTrans" cxnId="{2D0AB779-7F1B-4954-847C-248CA39C724B}">
      <dgm:prSet/>
      <dgm:spPr/>
      <dgm:t>
        <a:bodyPr/>
        <a:lstStyle/>
        <a:p>
          <a:endParaRPr lang="en-US"/>
        </a:p>
      </dgm:t>
    </dgm:pt>
    <dgm:pt modelId="{B5A0DDD9-2C5B-44AE-A1F8-7B3688E580B5}" type="sibTrans" cxnId="{2D0AB779-7F1B-4954-847C-248CA39C724B}">
      <dgm:prSet/>
      <dgm:spPr/>
      <dgm:t>
        <a:bodyPr/>
        <a:lstStyle/>
        <a:p>
          <a:endParaRPr lang="en-US"/>
        </a:p>
      </dgm:t>
    </dgm:pt>
    <dgm:pt modelId="{6AC012AA-3ECD-4C01-ACAB-50B1670AC2E7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Post </a:t>
          </a:r>
          <a:r>
            <a:rPr lang="nl-BE" err="1"/>
            <a:t>articles</a:t>
          </a:r>
          <a:r>
            <a:rPr lang="nl-BE"/>
            <a:t> </a:t>
          </a:r>
          <a:r>
            <a:rPr lang="nl-BE" err="1"/>
            <a:t>from</a:t>
          </a:r>
          <a:r>
            <a:rPr lang="nl-BE"/>
            <a:t> member magazine</a:t>
          </a:r>
        </a:p>
        <a:p>
          <a:pPr>
            <a:lnSpc>
              <a:spcPct val="100000"/>
            </a:lnSpc>
          </a:pPr>
          <a:r>
            <a:rPr lang="nl-BE" err="1"/>
            <a:t>Higlight</a:t>
          </a:r>
          <a:r>
            <a:rPr lang="nl-BE"/>
            <a:t> </a:t>
          </a:r>
          <a:r>
            <a:rPr lang="nl-BE" err="1"/>
            <a:t>participation</a:t>
          </a:r>
          <a:r>
            <a:rPr lang="nl-BE"/>
            <a:t> in expert panels</a:t>
          </a:r>
        </a:p>
        <a:p>
          <a:pPr>
            <a:lnSpc>
              <a:spcPct val="100000"/>
            </a:lnSpc>
          </a:pPr>
          <a:endParaRPr lang="en-US"/>
        </a:p>
      </dgm:t>
    </dgm:pt>
    <dgm:pt modelId="{ECBB0E84-FD1D-4DF1-9648-C241372FCAC9}" type="parTrans" cxnId="{9BBB9458-48B0-4168-8ECC-D5F3D109F408}">
      <dgm:prSet/>
      <dgm:spPr/>
      <dgm:t>
        <a:bodyPr/>
        <a:lstStyle/>
        <a:p>
          <a:endParaRPr lang="en-US"/>
        </a:p>
      </dgm:t>
    </dgm:pt>
    <dgm:pt modelId="{AF54DCAB-4D59-4E81-A2DF-BE2084DB6A56}" type="sibTrans" cxnId="{9BBB9458-48B0-4168-8ECC-D5F3D109F408}">
      <dgm:prSet/>
      <dgm:spPr/>
      <dgm:t>
        <a:bodyPr/>
        <a:lstStyle/>
        <a:p>
          <a:endParaRPr lang="en-US"/>
        </a:p>
      </dgm:t>
    </dgm:pt>
    <dgm:pt modelId="{D5A81B5C-5AA5-466A-84A5-F0ECF44C2A8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Results:</a:t>
          </a:r>
          <a:endParaRPr lang="en-US"/>
        </a:p>
      </dgm:t>
    </dgm:pt>
    <dgm:pt modelId="{91712E97-C8DF-4717-84D0-68A926D37C14}" type="parTrans" cxnId="{1172C150-985F-4ED3-B635-4844265647E2}">
      <dgm:prSet/>
      <dgm:spPr/>
      <dgm:t>
        <a:bodyPr/>
        <a:lstStyle/>
        <a:p>
          <a:endParaRPr lang="en-US"/>
        </a:p>
      </dgm:t>
    </dgm:pt>
    <dgm:pt modelId="{3AF05BEF-18ED-4A1F-9ADA-9B4BAADBA6DF}" type="sibTrans" cxnId="{1172C150-985F-4ED3-B635-4844265647E2}">
      <dgm:prSet/>
      <dgm:spPr/>
      <dgm:t>
        <a:bodyPr/>
        <a:lstStyle/>
        <a:p>
          <a:endParaRPr lang="en-US"/>
        </a:p>
      </dgm:t>
    </dgm:pt>
    <dgm:pt modelId="{B06B6FB8-F54D-4F3F-A807-107F9FB04E12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91 </a:t>
          </a:r>
          <a:r>
            <a:rPr lang="nl-BE" err="1"/>
            <a:t>followers</a:t>
          </a:r>
          <a:endParaRPr lang="nl-BE"/>
        </a:p>
        <a:p>
          <a:pPr>
            <a:lnSpc>
              <a:spcPct val="100000"/>
            </a:lnSpc>
          </a:pPr>
          <a:r>
            <a:rPr lang="nl-BE" err="1"/>
            <a:t>Need</a:t>
          </a:r>
          <a:r>
            <a:rPr lang="nl-BE"/>
            <a:t> </a:t>
          </a:r>
          <a:r>
            <a:rPr lang="nl-BE" err="1"/>
            <a:t>to</a:t>
          </a:r>
          <a:r>
            <a:rPr lang="nl-BE"/>
            <a:t> </a:t>
          </a:r>
          <a:r>
            <a:rPr lang="nl-BE" err="1"/>
            <a:t>activate</a:t>
          </a:r>
          <a:r>
            <a:rPr lang="nl-BE"/>
            <a:t> </a:t>
          </a:r>
          <a:r>
            <a:rPr lang="nl-BE" err="1"/>
            <a:t>our</a:t>
          </a:r>
          <a:r>
            <a:rPr lang="nl-BE"/>
            <a:t> </a:t>
          </a:r>
          <a:r>
            <a:rPr lang="nl-BE" err="1"/>
            <a:t>visibility</a:t>
          </a:r>
          <a:endParaRPr lang="nl-BE"/>
        </a:p>
        <a:p>
          <a:endParaRPr lang="en-US"/>
        </a:p>
      </dgm:t>
    </dgm:pt>
    <dgm:pt modelId="{D7ED75EB-4345-474D-AF29-D2CC792FF822}" type="parTrans" cxnId="{2EB7E300-D000-4B6A-A13B-AF38D44B6041}">
      <dgm:prSet/>
      <dgm:spPr/>
      <dgm:t>
        <a:bodyPr/>
        <a:lstStyle/>
        <a:p>
          <a:endParaRPr lang="en-US"/>
        </a:p>
      </dgm:t>
    </dgm:pt>
    <dgm:pt modelId="{835DE5F1-A223-4F04-B215-EFD7F87115BE}" type="sibTrans" cxnId="{2EB7E300-D000-4B6A-A13B-AF38D44B6041}">
      <dgm:prSet/>
      <dgm:spPr/>
      <dgm:t>
        <a:bodyPr/>
        <a:lstStyle/>
        <a:p>
          <a:endParaRPr lang="en-US"/>
        </a:p>
      </dgm:t>
    </dgm:pt>
    <dgm:pt modelId="{C80D8EF1-7F09-470B-B334-4C453405122D}" type="pres">
      <dgm:prSet presAssocID="{A0811826-B3C9-43CE-99AA-751405F5A6D9}" presName="root" presStyleCnt="0">
        <dgm:presLayoutVars>
          <dgm:dir/>
          <dgm:resizeHandles val="exact"/>
        </dgm:presLayoutVars>
      </dgm:prSet>
      <dgm:spPr/>
    </dgm:pt>
    <dgm:pt modelId="{B0FA3CEB-6C53-49E3-BE3F-9C1CE682B082}" type="pres">
      <dgm:prSet presAssocID="{99915F8A-5ADB-4F0C-AABC-3FFCD6067A28}" presName="compNode" presStyleCnt="0"/>
      <dgm:spPr/>
    </dgm:pt>
    <dgm:pt modelId="{E312546F-EB58-4F52-B9B9-D4D216504B12}" type="pres">
      <dgm:prSet presAssocID="{99915F8A-5ADB-4F0C-AABC-3FFCD6067A28}" presName="bgRect" presStyleLbl="bgShp" presStyleIdx="0" presStyleCnt="3"/>
      <dgm:spPr/>
    </dgm:pt>
    <dgm:pt modelId="{E1ABEC52-3314-49C4-ACE8-E7B00A0CC9C7}" type="pres">
      <dgm:prSet presAssocID="{99915F8A-5ADB-4F0C-AABC-3FFCD6067A2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raagteken met effen opvulling"/>
        </a:ext>
      </dgm:extLst>
    </dgm:pt>
    <dgm:pt modelId="{944D50F1-5DBD-4CF5-B008-874B57C1FE3F}" type="pres">
      <dgm:prSet presAssocID="{99915F8A-5ADB-4F0C-AABC-3FFCD6067A28}" presName="spaceRect" presStyleCnt="0"/>
      <dgm:spPr/>
    </dgm:pt>
    <dgm:pt modelId="{324F6E93-8FDB-4501-B86D-5A17C57CD3CF}" type="pres">
      <dgm:prSet presAssocID="{99915F8A-5ADB-4F0C-AABC-3FFCD6067A28}" presName="parTx" presStyleLbl="revTx" presStyleIdx="0" presStyleCnt="6">
        <dgm:presLayoutVars>
          <dgm:chMax val="0"/>
          <dgm:chPref val="0"/>
        </dgm:presLayoutVars>
      </dgm:prSet>
      <dgm:spPr/>
    </dgm:pt>
    <dgm:pt modelId="{1D01C745-50A4-45AF-A11B-652A1A923962}" type="pres">
      <dgm:prSet presAssocID="{99915F8A-5ADB-4F0C-AABC-3FFCD6067A28}" presName="desTx" presStyleLbl="revTx" presStyleIdx="1" presStyleCnt="6">
        <dgm:presLayoutVars/>
      </dgm:prSet>
      <dgm:spPr/>
    </dgm:pt>
    <dgm:pt modelId="{9B540237-5DE8-49B4-AAA0-74770F574695}" type="pres">
      <dgm:prSet presAssocID="{47335E49-25DC-473A-BFC1-01A19E955A38}" presName="sibTrans" presStyleCnt="0"/>
      <dgm:spPr/>
    </dgm:pt>
    <dgm:pt modelId="{CE130C16-5585-4934-A93F-2F7E49409C8D}" type="pres">
      <dgm:prSet presAssocID="{132465C3-7919-4168-8EFC-5B016CC47F2D}" presName="compNode" presStyleCnt="0"/>
      <dgm:spPr/>
    </dgm:pt>
    <dgm:pt modelId="{7E67708B-750A-4767-889A-D657EDBC8235}" type="pres">
      <dgm:prSet presAssocID="{132465C3-7919-4168-8EFC-5B016CC47F2D}" presName="bgRect" presStyleLbl="bgShp" presStyleIdx="1" presStyleCnt="3"/>
      <dgm:spPr/>
    </dgm:pt>
    <dgm:pt modelId="{68331539-AF3B-4EDD-933F-39410F9D1222}" type="pres">
      <dgm:prSet presAssocID="{132465C3-7919-4168-8EFC-5B016CC47F2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wiel met effen opvulling"/>
        </a:ext>
      </dgm:extLst>
    </dgm:pt>
    <dgm:pt modelId="{DA9A126D-89C0-423C-A355-9CE2E553A2CF}" type="pres">
      <dgm:prSet presAssocID="{132465C3-7919-4168-8EFC-5B016CC47F2D}" presName="spaceRect" presStyleCnt="0"/>
      <dgm:spPr/>
    </dgm:pt>
    <dgm:pt modelId="{C4C12101-49DD-4EB2-8389-9A53BEBF952A}" type="pres">
      <dgm:prSet presAssocID="{132465C3-7919-4168-8EFC-5B016CC47F2D}" presName="parTx" presStyleLbl="revTx" presStyleIdx="2" presStyleCnt="6">
        <dgm:presLayoutVars>
          <dgm:chMax val="0"/>
          <dgm:chPref val="0"/>
        </dgm:presLayoutVars>
      </dgm:prSet>
      <dgm:spPr/>
    </dgm:pt>
    <dgm:pt modelId="{FC288879-BDA1-4991-9D23-6445CA89D28F}" type="pres">
      <dgm:prSet presAssocID="{132465C3-7919-4168-8EFC-5B016CC47F2D}" presName="desTx" presStyleLbl="revTx" presStyleIdx="3" presStyleCnt="6">
        <dgm:presLayoutVars/>
      </dgm:prSet>
      <dgm:spPr/>
    </dgm:pt>
    <dgm:pt modelId="{0D6E20F3-AD0D-4EC7-947C-6A1935660A86}" type="pres">
      <dgm:prSet presAssocID="{B5A0DDD9-2C5B-44AE-A1F8-7B3688E580B5}" presName="sibTrans" presStyleCnt="0"/>
      <dgm:spPr/>
    </dgm:pt>
    <dgm:pt modelId="{B66BEE26-8B8A-4C16-B5D5-9FD25C3AFC6F}" type="pres">
      <dgm:prSet presAssocID="{D5A81B5C-5AA5-466A-84A5-F0ECF44C2A89}" presName="compNode" presStyleCnt="0"/>
      <dgm:spPr/>
    </dgm:pt>
    <dgm:pt modelId="{AEBBF606-B6AD-4E7F-880F-573583950E50}" type="pres">
      <dgm:prSet presAssocID="{D5A81B5C-5AA5-466A-84A5-F0ECF44C2A89}" presName="bgRect" presStyleLbl="bgShp" presStyleIdx="2" presStyleCnt="3"/>
      <dgm:spPr/>
    </dgm:pt>
    <dgm:pt modelId="{7789962F-2834-4B8A-89EA-B301F1137E9E}" type="pres">
      <dgm:prSet presAssocID="{D5A81B5C-5AA5-466A-84A5-F0ECF44C2A8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slisdiagram met effen opvulling"/>
        </a:ext>
      </dgm:extLst>
    </dgm:pt>
    <dgm:pt modelId="{3A13045C-CCA2-4C20-AD98-FE76FEFB3D98}" type="pres">
      <dgm:prSet presAssocID="{D5A81B5C-5AA5-466A-84A5-F0ECF44C2A89}" presName="spaceRect" presStyleCnt="0"/>
      <dgm:spPr/>
    </dgm:pt>
    <dgm:pt modelId="{C756E14C-EF71-4FFB-91DA-DD7FC6AEC13D}" type="pres">
      <dgm:prSet presAssocID="{D5A81B5C-5AA5-466A-84A5-F0ECF44C2A89}" presName="parTx" presStyleLbl="revTx" presStyleIdx="4" presStyleCnt="6">
        <dgm:presLayoutVars>
          <dgm:chMax val="0"/>
          <dgm:chPref val="0"/>
        </dgm:presLayoutVars>
      </dgm:prSet>
      <dgm:spPr/>
    </dgm:pt>
    <dgm:pt modelId="{3917D39E-F09D-4925-A6D1-5598F37989C4}" type="pres">
      <dgm:prSet presAssocID="{D5A81B5C-5AA5-466A-84A5-F0ECF44C2A89}" presName="desTx" presStyleLbl="revTx" presStyleIdx="5" presStyleCnt="6">
        <dgm:presLayoutVars/>
      </dgm:prSet>
      <dgm:spPr/>
    </dgm:pt>
  </dgm:ptLst>
  <dgm:cxnLst>
    <dgm:cxn modelId="{2EB7E300-D000-4B6A-A13B-AF38D44B6041}" srcId="{D5A81B5C-5AA5-466A-84A5-F0ECF44C2A89}" destId="{B06B6FB8-F54D-4F3F-A807-107F9FB04E12}" srcOrd="0" destOrd="0" parTransId="{D7ED75EB-4345-474D-AF29-D2CC792FF822}" sibTransId="{835DE5F1-A223-4F04-B215-EFD7F87115BE}"/>
    <dgm:cxn modelId="{E1D60A28-B56B-4124-9162-88399B092CDB}" type="presOf" srcId="{B06B6FB8-F54D-4F3F-A807-107F9FB04E12}" destId="{3917D39E-F09D-4925-A6D1-5598F37989C4}" srcOrd="0" destOrd="0" presId="urn:microsoft.com/office/officeart/2018/2/layout/IconVerticalSolidList"/>
    <dgm:cxn modelId="{6B147E33-F455-4386-A136-836690EBC440}" type="presOf" srcId="{C60DC852-8174-45EE-AAA4-512B5916347F}" destId="{1D01C745-50A4-45AF-A11B-652A1A923962}" srcOrd="0" destOrd="0" presId="urn:microsoft.com/office/officeart/2018/2/layout/IconVerticalSolidList"/>
    <dgm:cxn modelId="{EE608E3B-BE62-408F-8BCE-9CAF29ACBE40}" srcId="{A0811826-B3C9-43CE-99AA-751405F5A6D9}" destId="{99915F8A-5ADB-4F0C-AABC-3FFCD6067A28}" srcOrd="0" destOrd="0" parTransId="{352EE5CD-F3E8-4615-89AD-BAF07F9D9F4D}" sibTransId="{47335E49-25DC-473A-BFC1-01A19E955A38}"/>
    <dgm:cxn modelId="{14BB8E46-83CE-44F4-9BDE-2AA3E87F5DF0}" type="presOf" srcId="{6AC012AA-3ECD-4C01-ACAB-50B1670AC2E7}" destId="{FC288879-BDA1-4991-9D23-6445CA89D28F}" srcOrd="0" destOrd="0" presId="urn:microsoft.com/office/officeart/2018/2/layout/IconVerticalSolidList"/>
    <dgm:cxn modelId="{1172C150-985F-4ED3-B635-4844265647E2}" srcId="{A0811826-B3C9-43CE-99AA-751405F5A6D9}" destId="{D5A81B5C-5AA5-466A-84A5-F0ECF44C2A89}" srcOrd="2" destOrd="0" parTransId="{91712E97-C8DF-4717-84D0-68A926D37C14}" sibTransId="{3AF05BEF-18ED-4A1F-9ADA-9B4BAADBA6DF}"/>
    <dgm:cxn modelId="{9BBB9458-48B0-4168-8ECC-D5F3D109F408}" srcId="{132465C3-7919-4168-8EFC-5B016CC47F2D}" destId="{6AC012AA-3ECD-4C01-ACAB-50B1670AC2E7}" srcOrd="0" destOrd="0" parTransId="{ECBB0E84-FD1D-4DF1-9648-C241372FCAC9}" sibTransId="{AF54DCAB-4D59-4E81-A2DF-BE2084DB6A56}"/>
    <dgm:cxn modelId="{2D0AB779-7F1B-4954-847C-248CA39C724B}" srcId="{A0811826-B3C9-43CE-99AA-751405F5A6D9}" destId="{132465C3-7919-4168-8EFC-5B016CC47F2D}" srcOrd="1" destOrd="0" parTransId="{EC6CB0AE-F138-4022-8CAE-15F1943BBDCC}" sibTransId="{B5A0DDD9-2C5B-44AE-A1F8-7B3688E580B5}"/>
    <dgm:cxn modelId="{00D63B97-23BC-4B16-9C53-0A57B103EEAE}" srcId="{99915F8A-5ADB-4F0C-AABC-3FFCD6067A28}" destId="{C60DC852-8174-45EE-AAA4-512B5916347F}" srcOrd="0" destOrd="0" parTransId="{11D99C2A-B64F-4BFE-8A39-53F95E6A460C}" sibTransId="{BF219B07-78B9-4AB7-B490-ADA8DD2F8C64}"/>
    <dgm:cxn modelId="{43FFAEB9-A33D-4735-BB32-F1A0C2DC12A4}" type="presOf" srcId="{D5A81B5C-5AA5-466A-84A5-F0ECF44C2A89}" destId="{C756E14C-EF71-4FFB-91DA-DD7FC6AEC13D}" srcOrd="0" destOrd="0" presId="urn:microsoft.com/office/officeart/2018/2/layout/IconVerticalSolidList"/>
    <dgm:cxn modelId="{452D84BC-F6F4-407C-A719-B348832FC3CE}" type="presOf" srcId="{132465C3-7919-4168-8EFC-5B016CC47F2D}" destId="{C4C12101-49DD-4EB2-8389-9A53BEBF952A}" srcOrd="0" destOrd="0" presId="urn:microsoft.com/office/officeart/2018/2/layout/IconVerticalSolidList"/>
    <dgm:cxn modelId="{D3B151F8-D7E9-490C-9D10-4989E542F84C}" type="presOf" srcId="{A0811826-B3C9-43CE-99AA-751405F5A6D9}" destId="{C80D8EF1-7F09-470B-B334-4C453405122D}" srcOrd="0" destOrd="0" presId="urn:microsoft.com/office/officeart/2018/2/layout/IconVerticalSolidList"/>
    <dgm:cxn modelId="{9F1F47FC-DD50-49FC-B31C-4213813BCE50}" type="presOf" srcId="{99915F8A-5ADB-4F0C-AABC-3FFCD6067A28}" destId="{324F6E93-8FDB-4501-B86D-5A17C57CD3CF}" srcOrd="0" destOrd="0" presId="urn:microsoft.com/office/officeart/2018/2/layout/IconVerticalSolidList"/>
    <dgm:cxn modelId="{5F2D9197-50C9-4340-9F55-CF825718AC60}" type="presParOf" srcId="{C80D8EF1-7F09-470B-B334-4C453405122D}" destId="{B0FA3CEB-6C53-49E3-BE3F-9C1CE682B082}" srcOrd="0" destOrd="0" presId="urn:microsoft.com/office/officeart/2018/2/layout/IconVerticalSolidList"/>
    <dgm:cxn modelId="{4CB70CD8-AE75-4760-ADBF-E46CE78C662F}" type="presParOf" srcId="{B0FA3CEB-6C53-49E3-BE3F-9C1CE682B082}" destId="{E312546F-EB58-4F52-B9B9-D4D216504B12}" srcOrd="0" destOrd="0" presId="urn:microsoft.com/office/officeart/2018/2/layout/IconVerticalSolidList"/>
    <dgm:cxn modelId="{826C7C65-3534-4DC3-BA27-08CD968CC91C}" type="presParOf" srcId="{B0FA3CEB-6C53-49E3-BE3F-9C1CE682B082}" destId="{E1ABEC52-3314-49C4-ACE8-E7B00A0CC9C7}" srcOrd="1" destOrd="0" presId="urn:microsoft.com/office/officeart/2018/2/layout/IconVerticalSolidList"/>
    <dgm:cxn modelId="{FAB488EA-A0C0-4D05-B9A9-6D6102447D2B}" type="presParOf" srcId="{B0FA3CEB-6C53-49E3-BE3F-9C1CE682B082}" destId="{944D50F1-5DBD-4CF5-B008-874B57C1FE3F}" srcOrd="2" destOrd="0" presId="urn:microsoft.com/office/officeart/2018/2/layout/IconVerticalSolidList"/>
    <dgm:cxn modelId="{255F120B-8760-4259-B44D-AD81CC2D861D}" type="presParOf" srcId="{B0FA3CEB-6C53-49E3-BE3F-9C1CE682B082}" destId="{324F6E93-8FDB-4501-B86D-5A17C57CD3CF}" srcOrd="3" destOrd="0" presId="urn:microsoft.com/office/officeart/2018/2/layout/IconVerticalSolidList"/>
    <dgm:cxn modelId="{D7843A94-E530-4C0C-9C6E-D4ECF70ADF4C}" type="presParOf" srcId="{B0FA3CEB-6C53-49E3-BE3F-9C1CE682B082}" destId="{1D01C745-50A4-45AF-A11B-652A1A923962}" srcOrd="4" destOrd="0" presId="urn:microsoft.com/office/officeart/2018/2/layout/IconVerticalSolidList"/>
    <dgm:cxn modelId="{C79B9696-285A-4180-9942-15BE315C63C5}" type="presParOf" srcId="{C80D8EF1-7F09-470B-B334-4C453405122D}" destId="{9B540237-5DE8-49B4-AAA0-74770F574695}" srcOrd="1" destOrd="0" presId="urn:microsoft.com/office/officeart/2018/2/layout/IconVerticalSolidList"/>
    <dgm:cxn modelId="{BDE9FEBD-49CD-434E-9190-7B7277ADA79B}" type="presParOf" srcId="{C80D8EF1-7F09-470B-B334-4C453405122D}" destId="{CE130C16-5585-4934-A93F-2F7E49409C8D}" srcOrd="2" destOrd="0" presId="urn:microsoft.com/office/officeart/2018/2/layout/IconVerticalSolidList"/>
    <dgm:cxn modelId="{FE3B598B-A654-4AD0-B592-E45BB567E312}" type="presParOf" srcId="{CE130C16-5585-4934-A93F-2F7E49409C8D}" destId="{7E67708B-750A-4767-889A-D657EDBC8235}" srcOrd="0" destOrd="0" presId="urn:microsoft.com/office/officeart/2018/2/layout/IconVerticalSolidList"/>
    <dgm:cxn modelId="{21415FA5-C4B6-4151-ACBA-7501A46EABB4}" type="presParOf" srcId="{CE130C16-5585-4934-A93F-2F7E49409C8D}" destId="{68331539-AF3B-4EDD-933F-39410F9D1222}" srcOrd="1" destOrd="0" presId="urn:microsoft.com/office/officeart/2018/2/layout/IconVerticalSolidList"/>
    <dgm:cxn modelId="{D23A3FE1-5862-45D6-9948-55BD5F5401D0}" type="presParOf" srcId="{CE130C16-5585-4934-A93F-2F7E49409C8D}" destId="{DA9A126D-89C0-423C-A355-9CE2E553A2CF}" srcOrd="2" destOrd="0" presId="urn:microsoft.com/office/officeart/2018/2/layout/IconVerticalSolidList"/>
    <dgm:cxn modelId="{AB7F108C-C2C8-41E7-8CFD-23E972F14270}" type="presParOf" srcId="{CE130C16-5585-4934-A93F-2F7E49409C8D}" destId="{C4C12101-49DD-4EB2-8389-9A53BEBF952A}" srcOrd="3" destOrd="0" presId="urn:microsoft.com/office/officeart/2018/2/layout/IconVerticalSolidList"/>
    <dgm:cxn modelId="{B4B26EA7-97F2-4ECB-B460-0BDA2D9D1F13}" type="presParOf" srcId="{CE130C16-5585-4934-A93F-2F7E49409C8D}" destId="{FC288879-BDA1-4991-9D23-6445CA89D28F}" srcOrd="4" destOrd="0" presId="urn:microsoft.com/office/officeart/2018/2/layout/IconVerticalSolidList"/>
    <dgm:cxn modelId="{8964255C-F2FE-487B-9C71-D8A556186682}" type="presParOf" srcId="{C80D8EF1-7F09-470B-B334-4C453405122D}" destId="{0D6E20F3-AD0D-4EC7-947C-6A1935660A86}" srcOrd="3" destOrd="0" presId="urn:microsoft.com/office/officeart/2018/2/layout/IconVerticalSolidList"/>
    <dgm:cxn modelId="{F2245D25-8E23-448B-AEA2-345073320E87}" type="presParOf" srcId="{C80D8EF1-7F09-470B-B334-4C453405122D}" destId="{B66BEE26-8B8A-4C16-B5D5-9FD25C3AFC6F}" srcOrd="4" destOrd="0" presId="urn:microsoft.com/office/officeart/2018/2/layout/IconVerticalSolidList"/>
    <dgm:cxn modelId="{25C07A4B-ECF8-4C76-A312-FE1DA3DCB055}" type="presParOf" srcId="{B66BEE26-8B8A-4C16-B5D5-9FD25C3AFC6F}" destId="{AEBBF606-B6AD-4E7F-880F-573583950E50}" srcOrd="0" destOrd="0" presId="urn:microsoft.com/office/officeart/2018/2/layout/IconVerticalSolidList"/>
    <dgm:cxn modelId="{6D90F809-03BE-483D-880E-AF850A074871}" type="presParOf" srcId="{B66BEE26-8B8A-4C16-B5D5-9FD25C3AFC6F}" destId="{7789962F-2834-4B8A-89EA-B301F1137E9E}" srcOrd="1" destOrd="0" presId="urn:microsoft.com/office/officeart/2018/2/layout/IconVerticalSolidList"/>
    <dgm:cxn modelId="{FDCFBB9F-4CA7-40FA-9ADD-68C35350A989}" type="presParOf" srcId="{B66BEE26-8B8A-4C16-B5D5-9FD25C3AFC6F}" destId="{3A13045C-CCA2-4C20-AD98-FE76FEFB3D98}" srcOrd="2" destOrd="0" presId="urn:microsoft.com/office/officeart/2018/2/layout/IconVerticalSolidList"/>
    <dgm:cxn modelId="{8436C546-9070-43EE-920F-07EE3F27C511}" type="presParOf" srcId="{B66BEE26-8B8A-4C16-B5D5-9FD25C3AFC6F}" destId="{C756E14C-EF71-4FFB-91DA-DD7FC6AEC13D}" srcOrd="3" destOrd="0" presId="urn:microsoft.com/office/officeart/2018/2/layout/IconVerticalSolidList"/>
    <dgm:cxn modelId="{0133734C-42F1-47CA-A1BB-43BEFB0C8655}" type="presParOf" srcId="{B66BEE26-8B8A-4C16-B5D5-9FD25C3AFC6F}" destId="{3917D39E-F09D-4925-A6D1-5598F37989C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0811826-B3C9-43CE-99AA-751405F5A6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99915F8A-5ADB-4F0C-AABC-3FFCD6067A28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Why:</a:t>
          </a:r>
          <a:endParaRPr lang="en-US"/>
        </a:p>
      </dgm:t>
    </dgm:pt>
    <dgm:pt modelId="{352EE5CD-F3E8-4615-89AD-BAF07F9D9F4D}" type="parTrans" cxnId="{EE608E3B-BE62-408F-8BCE-9CAF29ACBE40}">
      <dgm:prSet/>
      <dgm:spPr/>
      <dgm:t>
        <a:bodyPr/>
        <a:lstStyle/>
        <a:p>
          <a:endParaRPr lang="en-US"/>
        </a:p>
      </dgm:t>
    </dgm:pt>
    <dgm:pt modelId="{47335E49-25DC-473A-BFC1-01A19E955A38}" type="sibTrans" cxnId="{EE608E3B-BE62-408F-8BCE-9CAF29ACBE40}">
      <dgm:prSet/>
      <dgm:spPr/>
      <dgm:t>
        <a:bodyPr/>
        <a:lstStyle/>
        <a:p>
          <a:endParaRPr lang="en-US"/>
        </a:p>
      </dgm:t>
    </dgm:pt>
    <dgm:pt modelId="{C60DC852-8174-45EE-AAA4-512B5916347F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Reach a </a:t>
          </a:r>
          <a:r>
            <a:rPr lang="nl-BE" err="1"/>
            <a:t>wider</a:t>
          </a:r>
          <a:r>
            <a:rPr lang="nl-BE"/>
            <a:t> </a:t>
          </a:r>
          <a:r>
            <a:rPr lang="nl-BE" err="1"/>
            <a:t>audience</a:t>
          </a:r>
          <a:r>
            <a:rPr lang="nl-BE"/>
            <a:t> of </a:t>
          </a:r>
          <a:r>
            <a:rPr lang="nl-BE" err="1"/>
            <a:t>press</a:t>
          </a:r>
          <a:r>
            <a:rPr lang="nl-BE"/>
            <a:t> </a:t>
          </a:r>
          <a:r>
            <a:rPr lang="nl-BE" err="1"/>
            <a:t>and</a:t>
          </a:r>
          <a:r>
            <a:rPr lang="nl-BE"/>
            <a:t> </a:t>
          </a:r>
          <a:r>
            <a:rPr lang="nl-BE" err="1"/>
            <a:t>other</a:t>
          </a:r>
          <a:r>
            <a:rPr lang="nl-BE"/>
            <a:t> </a:t>
          </a:r>
          <a:r>
            <a:rPr lang="nl-BE" err="1"/>
            <a:t>organisations</a:t>
          </a:r>
          <a:endParaRPr lang="nl-BE"/>
        </a:p>
        <a:p>
          <a:pPr>
            <a:lnSpc>
              <a:spcPct val="100000"/>
            </a:lnSpc>
          </a:pPr>
          <a:r>
            <a:rPr lang="nl-BE"/>
            <a:t>Make </a:t>
          </a:r>
          <a:r>
            <a:rPr lang="nl-BE" err="1"/>
            <a:t>ourselves</a:t>
          </a:r>
          <a:r>
            <a:rPr lang="nl-BE"/>
            <a:t> </a:t>
          </a:r>
          <a:r>
            <a:rPr lang="nl-BE" err="1"/>
            <a:t>known</a:t>
          </a:r>
          <a:r>
            <a:rPr lang="nl-BE"/>
            <a:t> as THE experts on </a:t>
          </a:r>
          <a:r>
            <a:rPr lang="nl-BE" err="1"/>
            <a:t>primary</a:t>
          </a:r>
          <a:r>
            <a:rPr lang="nl-BE"/>
            <a:t> </a:t>
          </a:r>
          <a:r>
            <a:rPr lang="nl-BE" err="1"/>
            <a:t>and</a:t>
          </a:r>
          <a:r>
            <a:rPr lang="nl-BE"/>
            <a:t> </a:t>
          </a:r>
          <a:r>
            <a:rPr lang="nl-BE" err="1"/>
            <a:t>preprimary</a:t>
          </a:r>
          <a:r>
            <a:rPr lang="nl-BE"/>
            <a:t> </a:t>
          </a:r>
          <a:r>
            <a:rPr lang="nl-BE" err="1"/>
            <a:t>education</a:t>
          </a:r>
          <a:endParaRPr lang="en-US"/>
        </a:p>
      </dgm:t>
    </dgm:pt>
    <dgm:pt modelId="{11D99C2A-B64F-4BFE-8A39-53F95E6A460C}" type="parTrans" cxnId="{00D63B97-23BC-4B16-9C53-0A57B103EEAE}">
      <dgm:prSet/>
      <dgm:spPr/>
      <dgm:t>
        <a:bodyPr/>
        <a:lstStyle/>
        <a:p>
          <a:endParaRPr lang="en-US"/>
        </a:p>
      </dgm:t>
    </dgm:pt>
    <dgm:pt modelId="{BF219B07-78B9-4AB7-B490-ADA8DD2F8C64}" type="sibTrans" cxnId="{00D63B97-23BC-4B16-9C53-0A57B103EEAE}">
      <dgm:prSet/>
      <dgm:spPr/>
      <dgm:t>
        <a:bodyPr/>
        <a:lstStyle/>
        <a:p>
          <a:endParaRPr lang="en-US"/>
        </a:p>
      </dgm:t>
    </dgm:pt>
    <dgm:pt modelId="{132465C3-7919-4168-8EFC-5B016CC47F2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How:</a:t>
          </a:r>
          <a:endParaRPr lang="en-US"/>
        </a:p>
      </dgm:t>
    </dgm:pt>
    <dgm:pt modelId="{EC6CB0AE-F138-4022-8CAE-15F1943BBDCC}" type="parTrans" cxnId="{2D0AB779-7F1B-4954-847C-248CA39C724B}">
      <dgm:prSet/>
      <dgm:spPr/>
      <dgm:t>
        <a:bodyPr/>
        <a:lstStyle/>
        <a:p>
          <a:endParaRPr lang="en-US"/>
        </a:p>
      </dgm:t>
    </dgm:pt>
    <dgm:pt modelId="{B5A0DDD9-2C5B-44AE-A1F8-7B3688E580B5}" type="sibTrans" cxnId="{2D0AB779-7F1B-4954-847C-248CA39C724B}">
      <dgm:prSet/>
      <dgm:spPr/>
      <dgm:t>
        <a:bodyPr/>
        <a:lstStyle/>
        <a:p>
          <a:endParaRPr lang="en-US"/>
        </a:p>
      </dgm:t>
    </dgm:pt>
    <dgm:pt modelId="{6AC012AA-3ECD-4C01-ACAB-50B1670AC2E7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Post </a:t>
          </a:r>
          <a:r>
            <a:rPr lang="nl-BE" err="1"/>
            <a:t>our</a:t>
          </a:r>
          <a:r>
            <a:rPr lang="nl-BE"/>
            <a:t> policy </a:t>
          </a:r>
          <a:r>
            <a:rPr lang="nl-BE" err="1"/>
            <a:t>positions</a:t>
          </a:r>
          <a:endParaRPr lang="nl-BE"/>
        </a:p>
        <a:p>
          <a:pPr>
            <a:lnSpc>
              <a:spcPct val="100000"/>
            </a:lnSpc>
          </a:pPr>
          <a:r>
            <a:rPr lang="nl-BE"/>
            <a:t>Links </a:t>
          </a:r>
          <a:r>
            <a:rPr lang="nl-BE" err="1"/>
            <a:t>to</a:t>
          </a:r>
          <a:r>
            <a:rPr lang="nl-BE"/>
            <a:t> </a:t>
          </a:r>
          <a:r>
            <a:rPr lang="nl-BE" err="1"/>
            <a:t>our</a:t>
          </a:r>
          <a:r>
            <a:rPr lang="nl-BE"/>
            <a:t> website</a:t>
          </a:r>
        </a:p>
        <a:p>
          <a:pPr>
            <a:lnSpc>
              <a:spcPct val="100000"/>
            </a:lnSpc>
          </a:pPr>
          <a:r>
            <a:rPr lang="nl-BE"/>
            <a:t>Support </a:t>
          </a:r>
          <a:r>
            <a:rPr lang="nl-BE" err="1"/>
            <a:t>befriended</a:t>
          </a:r>
          <a:r>
            <a:rPr lang="nl-BE"/>
            <a:t> </a:t>
          </a:r>
          <a:r>
            <a:rPr lang="nl-BE" err="1"/>
            <a:t>organisations</a:t>
          </a:r>
          <a:endParaRPr lang="nl-BE"/>
        </a:p>
        <a:p>
          <a:pPr>
            <a:lnSpc>
              <a:spcPct val="100000"/>
            </a:lnSpc>
          </a:pPr>
          <a:r>
            <a:rPr lang="nl-BE"/>
            <a:t>No </a:t>
          </a:r>
          <a:r>
            <a:rPr lang="nl-BE" err="1"/>
            <a:t>discussions</a:t>
          </a:r>
          <a:endParaRPr lang="nl-BE"/>
        </a:p>
        <a:p>
          <a:pPr>
            <a:lnSpc>
              <a:spcPct val="100000"/>
            </a:lnSpc>
          </a:pPr>
          <a:endParaRPr lang="en-US"/>
        </a:p>
      </dgm:t>
    </dgm:pt>
    <dgm:pt modelId="{ECBB0E84-FD1D-4DF1-9648-C241372FCAC9}" type="parTrans" cxnId="{9BBB9458-48B0-4168-8ECC-D5F3D109F408}">
      <dgm:prSet/>
      <dgm:spPr/>
      <dgm:t>
        <a:bodyPr/>
        <a:lstStyle/>
        <a:p>
          <a:endParaRPr lang="en-US"/>
        </a:p>
      </dgm:t>
    </dgm:pt>
    <dgm:pt modelId="{AF54DCAB-4D59-4E81-A2DF-BE2084DB6A56}" type="sibTrans" cxnId="{9BBB9458-48B0-4168-8ECC-D5F3D109F408}">
      <dgm:prSet/>
      <dgm:spPr/>
      <dgm:t>
        <a:bodyPr/>
        <a:lstStyle/>
        <a:p>
          <a:endParaRPr lang="en-US"/>
        </a:p>
      </dgm:t>
    </dgm:pt>
    <dgm:pt modelId="{D5A81B5C-5AA5-466A-84A5-F0ECF44C2A8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Results:</a:t>
          </a:r>
          <a:endParaRPr lang="en-US"/>
        </a:p>
      </dgm:t>
    </dgm:pt>
    <dgm:pt modelId="{91712E97-C8DF-4717-84D0-68A926D37C14}" type="parTrans" cxnId="{1172C150-985F-4ED3-B635-4844265647E2}">
      <dgm:prSet/>
      <dgm:spPr/>
      <dgm:t>
        <a:bodyPr/>
        <a:lstStyle/>
        <a:p>
          <a:endParaRPr lang="en-US"/>
        </a:p>
      </dgm:t>
    </dgm:pt>
    <dgm:pt modelId="{3AF05BEF-18ED-4A1F-9ADA-9B4BAADBA6DF}" type="sibTrans" cxnId="{1172C150-985F-4ED3-B635-4844265647E2}">
      <dgm:prSet/>
      <dgm:spPr/>
      <dgm:t>
        <a:bodyPr/>
        <a:lstStyle/>
        <a:p>
          <a:endParaRPr lang="en-US"/>
        </a:p>
      </dgm:t>
    </dgm:pt>
    <dgm:pt modelId="{B06B6FB8-F54D-4F3F-A807-107F9FB04E12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751 </a:t>
          </a:r>
          <a:r>
            <a:rPr lang="nl-BE" err="1"/>
            <a:t>followers</a:t>
          </a:r>
          <a:endParaRPr lang="nl-BE"/>
        </a:p>
        <a:p>
          <a:pPr>
            <a:lnSpc>
              <a:spcPct val="100000"/>
            </a:lnSpc>
          </a:pPr>
          <a:r>
            <a:rPr lang="nl-BE" err="1"/>
            <a:t>Wider</a:t>
          </a:r>
          <a:r>
            <a:rPr lang="nl-BE"/>
            <a:t> </a:t>
          </a:r>
          <a:r>
            <a:rPr lang="nl-BE" err="1"/>
            <a:t>reach</a:t>
          </a:r>
          <a:r>
            <a:rPr lang="nl-BE"/>
            <a:t> </a:t>
          </a:r>
          <a:r>
            <a:rPr lang="nl-BE" err="1"/>
            <a:t>than</a:t>
          </a:r>
          <a:r>
            <a:rPr lang="nl-BE"/>
            <a:t> </a:t>
          </a:r>
          <a:r>
            <a:rPr lang="nl-BE" err="1"/>
            <a:t>the</a:t>
          </a:r>
          <a:r>
            <a:rPr lang="nl-BE"/>
            <a:t> </a:t>
          </a:r>
          <a:r>
            <a:rPr lang="nl-BE" err="1"/>
            <a:t>likes</a:t>
          </a:r>
          <a:r>
            <a:rPr lang="nl-BE"/>
            <a:t> </a:t>
          </a:r>
          <a:r>
            <a:rPr lang="nl-BE" err="1"/>
            <a:t>suggest</a:t>
          </a:r>
          <a:endParaRPr lang="nl-BE"/>
        </a:p>
        <a:p>
          <a:endParaRPr lang="en-US"/>
        </a:p>
      </dgm:t>
    </dgm:pt>
    <dgm:pt modelId="{D7ED75EB-4345-474D-AF29-D2CC792FF822}" type="parTrans" cxnId="{2EB7E300-D000-4B6A-A13B-AF38D44B6041}">
      <dgm:prSet/>
      <dgm:spPr/>
      <dgm:t>
        <a:bodyPr/>
        <a:lstStyle/>
        <a:p>
          <a:endParaRPr lang="en-US"/>
        </a:p>
      </dgm:t>
    </dgm:pt>
    <dgm:pt modelId="{835DE5F1-A223-4F04-B215-EFD7F87115BE}" type="sibTrans" cxnId="{2EB7E300-D000-4B6A-A13B-AF38D44B6041}">
      <dgm:prSet/>
      <dgm:spPr/>
      <dgm:t>
        <a:bodyPr/>
        <a:lstStyle/>
        <a:p>
          <a:endParaRPr lang="en-US"/>
        </a:p>
      </dgm:t>
    </dgm:pt>
    <dgm:pt modelId="{C80D8EF1-7F09-470B-B334-4C453405122D}" type="pres">
      <dgm:prSet presAssocID="{A0811826-B3C9-43CE-99AA-751405F5A6D9}" presName="root" presStyleCnt="0">
        <dgm:presLayoutVars>
          <dgm:dir/>
          <dgm:resizeHandles val="exact"/>
        </dgm:presLayoutVars>
      </dgm:prSet>
      <dgm:spPr/>
    </dgm:pt>
    <dgm:pt modelId="{B0FA3CEB-6C53-49E3-BE3F-9C1CE682B082}" type="pres">
      <dgm:prSet presAssocID="{99915F8A-5ADB-4F0C-AABC-3FFCD6067A28}" presName="compNode" presStyleCnt="0"/>
      <dgm:spPr/>
    </dgm:pt>
    <dgm:pt modelId="{E312546F-EB58-4F52-B9B9-D4D216504B12}" type="pres">
      <dgm:prSet presAssocID="{99915F8A-5ADB-4F0C-AABC-3FFCD6067A28}" presName="bgRect" presStyleLbl="bgShp" presStyleIdx="0" presStyleCnt="3"/>
      <dgm:spPr/>
    </dgm:pt>
    <dgm:pt modelId="{E1ABEC52-3314-49C4-ACE8-E7B00A0CC9C7}" type="pres">
      <dgm:prSet presAssocID="{99915F8A-5ADB-4F0C-AABC-3FFCD6067A2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raagteken met effen opvulling"/>
        </a:ext>
      </dgm:extLst>
    </dgm:pt>
    <dgm:pt modelId="{944D50F1-5DBD-4CF5-B008-874B57C1FE3F}" type="pres">
      <dgm:prSet presAssocID="{99915F8A-5ADB-4F0C-AABC-3FFCD6067A28}" presName="spaceRect" presStyleCnt="0"/>
      <dgm:spPr/>
    </dgm:pt>
    <dgm:pt modelId="{324F6E93-8FDB-4501-B86D-5A17C57CD3CF}" type="pres">
      <dgm:prSet presAssocID="{99915F8A-5ADB-4F0C-AABC-3FFCD6067A28}" presName="parTx" presStyleLbl="revTx" presStyleIdx="0" presStyleCnt="6">
        <dgm:presLayoutVars>
          <dgm:chMax val="0"/>
          <dgm:chPref val="0"/>
        </dgm:presLayoutVars>
      </dgm:prSet>
      <dgm:spPr/>
    </dgm:pt>
    <dgm:pt modelId="{1D01C745-50A4-45AF-A11B-652A1A923962}" type="pres">
      <dgm:prSet presAssocID="{99915F8A-5ADB-4F0C-AABC-3FFCD6067A28}" presName="desTx" presStyleLbl="revTx" presStyleIdx="1" presStyleCnt="6">
        <dgm:presLayoutVars/>
      </dgm:prSet>
      <dgm:spPr/>
    </dgm:pt>
    <dgm:pt modelId="{9B540237-5DE8-49B4-AAA0-74770F574695}" type="pres">
      <dgm:prSet presAssocID="{47335E49-25DC-473A-BFC1-01A19E955A38}" presName="sibTrans" presStyleCnt="0"/>
      <dgm:spPr/>
    </dgm:pt>
    <dgm:pt modelId="{CE130C16-5585-4934-A93F-2F7E49409C8D}" type="pres">
      <dgm:prSet presAssocID="{132465C3-7919-4168-8EFC-5B016CC47F2D}" presName="compNode" presStyleCnt="0"/>
      <dgm:spPr/>
    </dgm:pt>
    <dgm:pt modelId="{7E67708B-750A-4767-889A-D657EDBC8235}" type="pres">
      <dgm:prSet presAssocID="{132465C3-7919-4168-8EFC-5B016CC47F2D}" presName="bgRect" presStyleLbl="bgShp" presStyleIdx="1" presStyleCnt="3"/>
      <dgm:spPr/>
    </dgm:pt>
    <dgm:pt modelId="{68331539-AF3B-4EDD-933F-39410F9D1222}" type="pres">
      <dgm:prSet presAssocID="{132465C3-7919-4168-8EFC-5B016CC47F2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wiel met effen opvulling"/>
        </a:ext>
      </dgm:extLst>
    </dgm:pt>
    <dgm:pt modelId="{DA9A126D-89C0-423C-A355-9CE2E553A2CF}" type="pres">
      <dgm:prSet presAssocID="{132465C3-7919-4168-8EFC-5B016CC47F2D}" presName="spaceRect" presStyleCnt="0"/>
      <dgm:spPr/>
    </dgm:pt>
    <dgm:pt modelId="{C4C12101-49DD-4EB2-8389-9A53BEBF952A}" type="pres">
      <dgm:prSet presAssocID="{132465C3-7919-4168-8EFC-5B016CC47F2D}" presName="parTx" presStyleLbl="revTx" presStyleIdx="2" presStyleCnt="6">
        <dgm:presLayoutVars>
          <dgm:chMax val="0"/>
          <dgm:chPref val="0"/>
        </dgm:presLayoutVars>
      </dgm:prSet>
      <dgm:spPr/>
    </dgm:pt>
    <dgm:pt modelId="{FC288879-BDA1-4991-9D23-6445CA89D28F}" type="pres">
      <dgm:prSet presAssocID="{132465C3-7919-4168-8EFC-5B016CC47F2D}" presName="desTx" presStyleLbl="revTx" presStyleIdx="3" presStyleCnt="6" custLinFactNeighborX="-2709" custLinFactNeighborY="18374">
        <dgm:presLayoutVars/>
      </dgm:prSet>
      <dgm:spPr/>
    </dgm:pt>
    <dgm:pt modelId="{0D6E20F3-AD0D-4EC7-947C-6A1935660A86}" type="pres">
      <dgm:prSet presAssocID="{B5A0DDD9-2C5B-44AE-A1F8-7B3688E580B5}" presName="sibTrans" presStyleCnt="0"/>
      <dgm:spPr/>
    </dgm:pt>
    <dgm:pt modelId="{B66BEE26-8B8A-4C16-B5D5-9FD25C3AFC6F}" type="pres">
      <dgm:prSet presAssocID="{D5A81B5C-5AA5-466A-84A5-F0ECF44C2A89}" presName="compNode" presStyleCnt="0"/>
      <dgm:spPr/>
    </dgm:pt>
    <dgm:pt modelId="{AEBBF606-B6AD-4E7F-880F-573583950E50}" type="pres">
      <dgm:prSet presAssocID="{D5A81B5C-5AA5-466A-84A5-F0ECF44C2A89}" presName="bgRect" presStyleLbl="bgShp" presStyleIdx="2" presStyleCnt="3"/>
      <dgm:spPr/>
    </dgm:pt>
    <dgm:pt modelId="{7789962F-2834-4B8A-89EA-B301F1137E9E}" type="pres">
      <dgm:prSet presAssocID="{D5A81B5C-5AA5-466A-84A5-F0ECF44C2A8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slisdiagram met effen opvulling"/>
        </a:ext>
      </dgm:extLst>
    </dgm:pt>
    <dgm:pt modelId="{3A13045C-CCA2-4C20-AD98-FE76FEFB3D98}" type="pres">
      <dgm:prSet presAssocID="{D5A81B5C-5AA5-466A-84A5-F0ECF44C2A89}" presName="spaceRect" presStyleCnt="0"/>
      <dgm:spPr/>
    </dgm:pt>
    <dgm:pt modelId="{C756E14C-EF71-4FFB-91DA-DD7FC6AEC13D}" type="pres">
      <dgm:prSet presAssocID="{D5A81B5C-5AA5-466A-84A5-F0ECF44C2A89}" presName="parTx" presStyleLbl="revTx" presStyleIdx="4" presStyleCnt="6">
        <dgm:presLayoutVars>
          <dgm:chMax val="0"/>
          <dgm:chPref val="0"/>
        </dgm:presLayoutVars>
      </dgm:prSet>
      <dgm:spPr/>
    </dgm:pt>
    <dgm:pt modelId="{3917D39E-F09D-4925-A6D1-5598F37989C4}" type="pres">
      <dgm:prSet presAssocID="{D5A81B5C-5AA5-466A-84A5-F0ECF44C2A89}" presName="desTx" presStyleLbl="revTx" presStyleIdx="5" presStyleCnt="6">
        <dgm:presLayoutVars/>
      </dgm:prSet>
      <dgm:spPr/>
    </dgm:pt>
  </dgm:ptLst>
  <dgm:cxnLst>
    <dgm:cxn modelId="{2EB7E300-D000-4B6A-A13B-AF38D44B6041}" srcId="{D5A81B5C-5AA5-466A-84A5-F0ECF44C2A89}" destId="{B06B6FB8-F54D-4F3F-A807-107F9FB04E12}" srcOrd="0" destOrd="0" parTransId="{D7ED75EB-4345-474D-AF29-D2CC792FF822}" sibTransId="{835DE5F1-A223-4F04-B215-EFD7F87115BE}"/>
    <dgm:cxn modelId="{E1D60A28-B56B-4124-9162-88399B092CDB}" type="presOf" srcId="{B06B6FB8-F54D-4F3F-A807-107F9FB04E12}" destId="{3917D39E-F09D-4925-A6D1-5598F37989C4}" srcOrd="0" destOrd="0" presId="urn:microsoft.com/office/officeart/2018/2/layout/IconVerticalSolidList"/>
    <dgm:cxn modelId="{6B147E33-F455-4386-A136-836690EBC440}" type="presOf" srcId="{C60DC852-8174-45EE-AAA4-512B5916347F}" destId="{1D01C745-50A4-45AF-A11B-652A1A923962}" srcOrd="0" destOrd="0" presId="urn:microsoft.com/office/officeart/2018/2/layout/IconVerticalSolidList"/>
    <dgm:cxn modelId="{EE608E3B-BE62-408F-8BCE-9CAF29ACBE40}" srcId="{A0811826-B3C9-43CE-99AA-751405F5A6D9}" destId="{99915F8A-5ADB-4F0C-AABC-3FFCD6067A28}" srcOrd="0" destOrd="0" parTransId="{352EE5CD-F3E8-4615-89AD-BAF07F9D9F4D}" sibTransId="{47335E49-25DC-473A-BFC1-01A19E955A38}"/>
    <dgm:cxn modelId="{14BB8E46-83CE-44F4-9BDE-2AA3E87F5DF0}" type="presOf" srcId="{6AC012AA-3ECD-4C01-ACAB-50B1670AC2E7}" destId="{FC288879-BDA1-4991-9D23-6445CA89D28F}" srcOrd="0" destOrd="0" presId="urn:microsoft.com/office/officeart/2018/2/layout/IconVerticalSolidList"/>
    <dgm:cxn modelId="{1172C150-985F-4ED3-B635-4844265647E2}" srcId="{A0811826-B3C9-43CE-99AA-751405F5A6D9}" destId="{D5A81B5C-5AA5-466A-84A5-F0ECF44C2A89}" srcOrd="2" destOrd="0" parTransId="{91712E97-C8DF-4717-84D0-68A926D37C14}" sibTransId="{3AF05BEF-18ED-4A1F-9ADA-9B4BAADBA6DF}"/>
    <dgm:cxn modelId="{9BBB9458-48B0-4168-8ECC-D5F3D109F408}" srcId="{132465C3-7919-4168-8EFC-5B016CC47F2D}" destId="{6AC012AA-3ECD-4C01-ACAB-50B1670AC2E7}" srcOrd="0" destOrd="0" parTransId="{ECBB0E84-FD1D-4DF1-9648-C241372FCAC9}" sibTransId="{AF54DCAB-4D59-4E81-A2DF-BE2084DB6A56}"/>
    <dgm:cxn modelId="{2D0AB779-7F1B-4954-847C-248CA39C724B}" srcId="{A0811826-B3C9-43CE-99AA-751405F5A6D9}" destId="{132465C3-7919-4168-8EFC-5B016CC47F2D}" srcOrd="1" destOrd="0" parTransId="{EC6CB0AE-F138-4022-8CAE-15F1943BBDCC}" sibTransId="{B5A0DDD9-2C5B-44AE-A1F8-7B3688E580B5}"/>
    <dgm:cxn modelId="{00D63B97-23BC-4B16-9C53-0A57B103EEAE}" srcId="{99915F8A-5ADB-4F0C-AABC-3FFCD6067A28}" destId="{C60DC852-8174-45EE-AAA4-512B5916347F}" srcOrd="0" destOrd="0" parTransId="{11D99C2A-B64F-4BFE-8A39-53F95E6A460C}" sibTransId="{BF219B07-78B9-4AB7-B490-ADA8DD2F8C64}"/>
    <dgm:cxn modelId="{43FFAEB9-A33D-4735-BB32-F1A0C2DC12A4}" type="presOf" srcId="{D5A81B5C-5AA5-466A-84A5-F0ECF44C2A89}" destId="{C756E14C-EF71-4FFB-91DA-DD7FC6AEC13D}" srcOrd="0" destOrd="0" presId="urn:microsoft.com/office/officeart/2018/2/layout/IconVerticalSolidList"/>
    <dgm:cxn modelId="{452D84BC-F6F4-407C-A719-B348832FC3CE}" type="presOf" srcId="{132465C3-7919-4168-8EFC-5B016CC47F2D}" destId="{C4C12101-49DD-4EB2-8389-9A53BEBF952A}" srcOrd="0" destOrd="0" presId="urn:microsoft.com/office/officeart/2018/2/layout/IconVerticalSolidList"/>
    <dgm:cxn modelId="{D3B151F8-D7E9-490C-9D10-4989E542F84C}" type="presOf" srcId="{A0811826-B3C9-43CE-99AA-751405F5A6D9}" destId="{C80D8EF1-7F09-470B-B334-4C453405122D}" srcOrd="0" destOrd="0" presId="urn:microsoft.com/office/officeart/2018/2/layout/IconVerticalSolidList"/>
    <dgm:cxn modelId="{9F1F47FC-DD50-49FC-B31C-4213813BCE50}" type="presOf" srcId="{99915F8A-5ADB-4F0C-AABC-3FFCD6067A28}" destId="{324F6E93-8FDB-4501-B86D-5A17C57CD3CF}" srcOrd="0" destOrd="0" presId="urn:microsoft.com/office/officeart/2018/2/layout/IconVerticalSolidList"/>
    <dgm:cxn modelId="{5F2D9197-50C9-4340-9F55-CF825718AC60}" type="presParOf" srcId="{C80D8EF1-7F09-470B-B334-4C453405122D}" destId="{B0FA3CEB-6C53-49E3-BE3F-9C1CE682B082}" srcOrd="0" destOrd="0" presId="urn:microsoft.com/office/officeart/2018/2/layout/IconVerticalSolidList"/>
    <dgm:cxn modelId="{4CB70CD8-AE75-4760-ADBF-E46CE78C662F}" type="presParOf" srcId="{B0FA3CEB-6C53-49E3-BE3F-9C1CE682B082}" destId="{E312546F-EB58-4F52-B9B9-D4D216504B12}" srcOrd="0" destOrd="0" presId="urn:microsoft.com/office/officeart/2018/2/layout/IconVerticalSolidList"/>
    <dgm:cxn modelId="{826C7C65-3534-4DC3-BA27-08CD968CC91C}" type="presParOf" srcId="{B0FA3CEB-6C53-49E3-BE3F-9C1CE682B082}" destId="{E1ABEC52-3314-49C4-ACE8-E7B00A0CC9C7}" srcOrd="1" destOrd="0" presId="urn:microsoft.com/office/officeart/2018/2/layout/IconVerticalSolidList"/>
    <dgm:cxn modelId="{FAB488EA-A0C0-4D05-B9A9-6D6102447D2B}" type="presParOf" srcId="{B0FA3CEB-6C53-49E3-BE3F-9C1CE682B082}" destId="{944D50F1-5DBD-4CF5-B008-874B57C1FE3F}" srcOrd="2" destOrd="0" presId="urn:microsoft.com/office/officeart/2018/2/layout/IconVerticalSolidList"/>
    <dgm:cxn modelId="{255F120B-8760-4259-B44D-AD81CC2D861D}" type="presParOf" srcId="{B0FA3CEB-6C53-49E3-BE3F-9C1CE682B082}" destId="{324F6E93-8FDB-4501-B86D-5A17C57CD3CF}" srcOrd="3" destOrd="0" presId="urn:microsoft.com/office/officeart/2018/2/layout/IconVerticalSolidList"/>
    <dgm:cxn modelId="{D7843A94-E530-4C0C-9C6E-D4ECF70ADF4C}" type="presParOf" srcId="{B0FA3CEB-6C53-49E3-BE3F-9C1CE682B082}" destId="{1D01C745-50A4-45AF-A11B-652A1A923962}" srcOrd="4" destOrd="0" presId="urn:microsoft.com/office/officeart/2018/2/layout/IconVerticalSolidList"/>
    <dgm:cxn modelId="{C79B9696-285A-4180-9942-15BE315C63C5}" type="presParOf" srcId="{C80D8EF1-7F09-470B-B334-4C453405122D}" destId="{9B540237-5DE8-49B4-AAA0-74770F574695}" srcOrd="1" destOrd="0" presId="urn:microsoft.com/office/officeart/2018/2/layout/IconVerticalSolidList"/>
    <dgm:cxn modelId="{BDE9FEBD-49CD-434E-9190-7B7277ADA79B}" type="presParOf" srcId="{C80D8EF1-7F09-470B-B334-4C453405122D}" destId="{CE130C16-5585-4934-A93F-2F7E49409C8D}" srcOrd="2" destOrd="0" presId="urn:microsoft.com/office/officeart/2018/2/layout/IconVerticalSolidList"/>
    <dgm:cxn modelId="{FE3B598B-A654-4AD0-B592-E45BB567E312}" type="presParOf" srcId="{CE130C16-5585-4934-A93F-2F7E49409C8D}" destId="{7E67708B-750A-4767-889A-D657EDBC8235}" srcOrd="0" destOrd="0" presId="urn:microsoft.com/office/officeart/2018/2/layout/IconVerticalSolidList"/>
    <dgm:cxn modelId="{21415FA5-C4B6-4151-ACBA-7501A46EABB4}" type="presParOf" srcId="{CE130C16-5585-4934-A93F-2F7E49409C8D}" destId="{68331539-AF3B-4EDD-933F-39410F9D1222}" srcOrd="1" destOrd="0" presId="urn:microsoft.com/office/officeart/2018/2/layout/IconVerticalSolidList"/>
    <dgm:cxn modelId="{D23A3FE1-5862-45D6-9948-55BD5F5401D0}" type="presParOf" srcId="{CE130C16-5585-4934-A93F-2F7E49409C8D}" destId="{DA9A126D-89C0-423C-A355-9CE2E553A2CF}" srcOrd="2" destOrd="0" presId="urn:microsoft.com/office/officeart/2018/2/layout/IconVerticalSolidList"/>
    <dgm:cxn modelId="{AB7F108C-C2C8-41E7-8CFD-23E972F14270}" type="presParOf" srcId="{CE130C16-5585-4934-A93F-2F7E49409C8D}" destId="{C4C12101-49DD-4EB2-8389-9A53BEBF952A}" srcOrd="3" destOrd="0" presId="urn:microsoft.com/office/officeart/2018/2/layout/IconVerticalSolidList"/>
    <dgm:cxn modelId="{B4B26EA7-97F2-4ECB-B460-0BDA2D9D1F13}" type="presParOf" srcId="{CE130C16-5585-4934-A93F-2F7E49409C8D}" destId="{FC288879-BDA1-4991-9D23-6445CA89D28F}" srcOrd="4" destOrd="0" presId="urn:microsoft.com/office/officeart/2018/2/layout/IconVerticalSolidList"/>
    <dgm:cxn modelId="{8964255C-F2FE-487B-9C71-D8A556186682}" type="presParOf" srcId="{C80D8EF1-7F09-470B-B334-4C453405122D}" destId="{0D6E20F3-AD0D-4EC7-947C-6A1935660A86}" srcOrd="3" destOrd="0" presId="urn:microsoft.com/office/officeart/2018/2/layout/IconVerticalSolidList"/>
    <dgm:cxn modelId="{F2245D25-8E23-448B-AEA2-345073320E87}" type="presParOf" srcId="{C80D8EF1-7F09-470B-B334-4C453405122D}" destId="{B66BEE26-8B8A-4C16-B5D5-9FD25C3AFC6F}" srcOrd="4" destOrd="0" presId="urn:microsoft.com/office/officeart/2018/2/layout/IconVerticalSolidList"/>
    <dgm:cxn modelId="{25C07A4B-ECF8-4C76-A312-FE1DA3DCB055}" type="presParOf" srcId="{B66BEE26-8B8A-4C16-B5D5-9FD25C3AFC6F}" destId="{AEBBF606-B6AD-4E7F-880F-573583950E50}" srcOrd="0" destOrd="0" presId="urn:microsoft.com/office/officeart/2018/2/layout/IconVerticalSolidList"/>
    <dgm:cxn modelId="{6D90F809-03BE-483D-880E-AF850A074871}" type="presParOf" srcId="{B66BEE26-8B8A-4C16-B5D5-9FD25C3AFC6F}" destId="{7789962F-2834-4B8A-89EA-B301F1137E9E}" srcOrd="1" destOrd="0" presId="urn:microsoft.com/office/officeart/2018/2/layout/IconVerticalSolidList"/>
    <dgm:cxn modelId="{FDCFBB9F-4CA7-40FA-9ADD-68C35350A989}" type="presParOf" srcId="{B66BEE26-8B8A-4C16-B5D5-9FD25C3AFC6F}" destId="{3A13045C-CCA2-4C20-AD98-FE76FEFB3D98}" srcOrd="2" destOrd="0" presId="urn:microsoft.com/office/officeart/2018/2/layout/IconVerticalSolidList"/>
    <dgm:cxn modelId="{8436C546-9070-43EE-920F-07EE3F27C511}" type="presParOf" srcId="{B66BEE26-8B8A-4C16-B5D5-9FD25C3AFC6F}" destId="{C756E14C-EF71-4FFB-91DA-DD7FC6AEC13D}" srcOrd="3" destOrd="0" presId="urn:microsoft.com/office/officeart/2018/2/layout/IconVerticalSolidList"/>
    <dgm:cxn modelId="{0133734C-42F1-47CA-A1BB-43BEFB0C8655}" type="presParOf" srcId="{B66BEE26-8B8A-4C16-B5D5-9FD25C3AFC6F}" destId="{3917D39E-F09D-4925-A6D1-5598F37989C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55B42-B167-4360-924C-0AAF34F50097}">
      <dsp:nvSpPr>
        <dsp:cNvPr id="0" name=""/>
        <dsp:cNvSpPr/>
      </dsp:nvSpPr>
      <dsp:spPr>
        <a:xfrm>
          <a:off x="857534" y="1052479"/>
          <a:ext cx="923524" cy="9235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04FEF-8939-4B0D-A321-C58F0C5151BE}">
      <dsp:nvSpPr>
        <dsp:cNvPr id="0" name=""/>
        <dsp:cNvSpPr/>
      </dsp:nvSpPr>
      <dsp:spPr>
        <a:xfrm>
          <a:off x="293158" y="2266120"/>
          <a:ext cx="20522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/>
            <a:t>Education has a key role in society</a:t>
          </a:r>
          <a:endParaRPr lang="en-US" sz="1500" kern="1200" dirty="0"/>
        </a:p>
      </dsp:txBody>
      <dsp:txXfrm>
        <a:off x="293158" y="2266120"/>
        <a:ext cx="2052277" cy="720000"/>
      </dsp:txXfrm>
    </dsp:sp>
    <dsp:sp modelId="{CD6F0665-9F93-47F8-B6E9-C39413A969E7}">
      <dsp:nvSpPr>
        <dsp:cNvPr id="0" name=""/>
        <dsp:cNvSpPr/>
      </dsp:nvSpPr>
      <dsp:spPr>
        <a:xfrm>
          <a:off x="3268960" y="1052479"/>
          <a:ext cx="923524" cy="9235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B7938-A26B-4035-B71E-8E76AABED351}">
      <dsp:nvSpPr>
        <dsp:cNvPr id="0" name=""/>
        <dsp:cNvSpPr/>
      </dsp:nvSpPr>
      <dsp:spPr>
        <a:xfrm>
          <a:off x="2704584" y="2266120"/>
          <a:ext cx="20522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/>
            <a:t>Education is a public good</a:t>
          </a:r>
          <a:endParaRPr lang="en-US" sz="1500" kern="1200"/>
        </a:p>
      </dsp:txBody>
      <dsp:txXfrm>
        <a:off x="2704584" y="2266120"/>
        <a:ext cx="2052277" cy="720000"/>
      </dsp:txXfrm>
    </dsp:sp>
    <dsp:sp modelId="{78D5E91B-385C-4CA4-B347-E2F5EE688902}">
      <dsp:nvSpPr>
        <dsp:cNvPr id="0" name=""/>
        <dsp:cNvSpPr/>
      </dsp:nvSpPr>
      <dsp:spPr>
        <a:xfrm>
          <a:off x="5680385" y="1052479"/>
          <a:ext cx="923524" cy="9235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D2A40-E84F-48AE-BE00-BB9C5E1F4277}">
      <dsp:nvSpPr>
        <dsp:cNvPr id="0" name=""/>
        <dsp:cNvSpPr/>
      </dsp:nvSpPr>
      <dsp:spPr>
        <a:xfrm>
          <a:off x="5116009" y="2266120"/>
          <a:ext cx="20522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/>
            <a:t>Freedom of education as an essential principle to achieve quality</a:t>
          </a:r>
          <a:endParaRPr lang="en-US" sz="1500" kern="1200"/>
        </a:p>
      </dsp:txBody>
      <dsp:txXfrm>
        <a:off x="5116009" y="2266120"/>
        <a:ext cx="2052277" cy="720000"/>
      </dsp:txXfrm>
    </dsp:sp>
    <dsp:sp modelId="{4A8EB214-EF45-416A-9E9D-4424AF01B0F6}">
      <dsp:nvSpPr>
        <dsp:cNvPr id="0" name=""/>
        <dsp:cNvSpPr/>
      </dsp:nvSpPr>
      <dsp:spPr>
        <a:xfrm>
          <a:off x="8091811" y="1052479"/>
          <a:ext cx="923524" cy="9235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79CA5-FACE-4B04-8119-F47FDD2E5542}">
      <dsp:nvSpPr>
        <dsp:cNvPr id="0" name=""/>
        <dsp:cNvSpPr/>
      </dsp:nvSpPr>
      <dsp:spPr>
        <a:xfrm>
          <a:off x="7527435" y="2266120"/>
          <a:ext cx="20522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/>
            <a:t>Teachers are autonomous professionals</a:t>
          </a:r>
          <a:endParaRPr lang="en-US" sz="1500" kern="1200"/>
        </a:p>
      </dsp:txBody>
      <dsp:txXfrm>
        <a:off x="7527435" y="2266120"/>
        <a:ext cx="2052277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3F653-BB40-4839-8B94-D0E6658A7143}">
      <dsp:nvSpPr>
        <dsp:cNvPr id="0" name=""/>
        <dsp:cNvSpPr/>
      </dsp:nvSpPr>
      <dsp:spPr>
        <a:xfrm>
          <a:off x="964989" y="274695"/>
          <a:ext cx="1029634" cy="10296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1C3E0E-5EA5-490F-BE86-88B08378D706}">
      <dsp:nvSpPr>
        <dsp:cNvPr id="0" name=""/>
        <dsp:cNvSpPr/>
      </dsp:nvSpPr>
      <dsp:spPr>
        <a:xfrm>
          <a:off x="8900" y="1454365"/>
          <a:ext cx="2941811" cy="441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1400" kern="1200"/>
            <a:t>ICT is included in cross-curricular attainment targets</a:t>
          </a:r>
          <a:endParaRPr lang="en-US" sz="1400" kern="1200"/>
        </a:p>
      </dsp:txBody>
      <dsp:txXfrm>
        <a:off x="8900" y="1454365"/>
        <a:ext cx="2941811" cy="441271"/>
      </dsp:txXfrm>
    </dsp:sp>
    <dsp:sp modelId="{B199BFBE-BDF3-4D63-BF8C-393B286CD739}">
      <dsp:nvSpPr>
        <dsp:cNvPr id="0" name=""/>
        <dsp:cNvSpPr/>
      </dsp:nvSpPr>
      <dsp:spPr>
        <a:xfrm>
          <a:off x="8900" y="1965421"/>
          <a:ext cx="2941811" cy="1798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03F5E-D155-449C-9B81-57E870D0DBA8}">
      <dsp:nvSpPr>
        <dsp:cNvPr id="0" name=""/>
        <dsp:cNvSpPr/>
      </dsp:nvSpPr>
      <dsp:spPr>
        <a:xfrm>
          <a:off x="4421618" y="274695"/>
          <a:ext cx="1029634" cy="10296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11E39-D62F-4179-9735-19654133872A}">
      <dsp:nvSpPr>
        <dsp:cNvPr id="0" name=""/>
        <dsp:cNvSpPr/>
      </dsp:nvSpPr>
      <dsp:spPr>
        <a:xfrm>
          <a:off x="3465529" y="1454365"/>
          <a:ext cx="2941811" cy="441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1400" kern="1200"/>
            <a:t>Students need to be able to:</a:t>
          </a:r>
          <a:endParaRPr lang="en-US" sz="1400" kern="1200"/>
        </a:p>
      </dsp:txBody>
      <dsp:txXfrm>
        <a:off x="3465529" y="1454365"/>
        <a:ext cx="2941811" cy="441271"/>
      </dsp:txXfrm>
    </dsp:sp>
    <dsp:sp modelId="{FDE300CA-6391-4B58-BE62-A8B9F3002548}">
      <dsp:nvSpPr>
        <dsp:cNvPr id="0" name=""/>
        <dsp:cNvSpPr/>
      </dsp:nvSpPr>
      <dsp:spPr>
        <a:xfrm>
          <a:off x="3465529" y="1965421"/>
          <a:ext cx="2941811" cy="1798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Have a positive attitude toward ICT </a:t>
          </a:r>
          <a:endParaRPr lang="en-US" sz="1100" kern="1200"/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Have the ability to use ICT in a safe, responsible and effective way</a:t>
          </a:r>
          <a:endParaRPr lang="en-US" sz="1100" kern="1200"/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Have the ability to use ICT to creatively shape their own ideas</a:t>
          </a:r>
          <a:endParaRPr lang="en-US" sz="1100" kern="1200"/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Use ICT  to retrieve, process and store digital information intended for them</a:t>
          </a:r>
          <a:endParaRPr lang="en-US" sz="1100" kern="1200"/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Have the ability to use ICT in presenting information to others </a:t>
          </a:r>
          <a:endParaRPr lang="en-US" sz="1100" kern="1200"/>
        </a:p>
      </dsp:txBody>
      <dsp:txXfrm>
        <a:off x="3465529" y="1965421"/>
        <a:ext cx="2941811" cy="1798482"/>
      </dsp:txXfrm>
    </dsp:sp>
    <dsp:sp modelId="{81C92356-2918-41C4-993A-B65225D996E1}">
      <dsp:nvSpPr>
        <dsp:cNvPr id="0" name=""/>
        <dsp:cNvSpPr/>
      </dsp:nvSpPr>
      <dsp:spPr>
        <a:xfrm>
          <a:off x="7878247" y="274695"/>
          <a:ext cx="1029634" cy="10296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0A677-9B26-426C-BCAC-E253365788E1}">
      <dsp:nvSpPr>
        <dsp:cNvPr id="0" name=""/>
        <dsp:cNvSpPr/>
      </dsp:nvSpPr>
      <dsp:spPr>
        <a:xfrm>
          <a:off x="6922158" y="1454365"/>
          <a:ext cx="2941811" cy="441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1400" kern="1200"/>
            <a:t>Minimum goals</a:t>
          </a:r>
          <a:endParaRPr lang="en-US" sz="1400" kern="1200"/>
        </a:p>
      </dsp:txBody>
      <dsp:txXfrm>
        <a:off x="6922158" y="1454365"/>
        <a:ext cx="2941811" cy="441271"/>
      </dsp:txXfrm>
    </dsp:sp>
    <dsp:sp modelId="{0687C795-8C26-49C2-93BB-672E3C57F285}">
      <dsp:nvSpPr>
        <dsp:cNvPr id="0" name=""/>
        <dsp:cNvSpPr/>
      </dsp:nvSpPr>
      <dsp:spPr>
        <a:xfrm>
          <a:off x="6922158" y="1965421"/>
          <a:ext cx="2941811" cy="1798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DDEF7-C6DD-42BD-A27C-EEEEC893AA0A}">
      <dsp:nvSpPr>
        <dsp:cNvPr id="0" name=""/>
        <dsp:cNvSpPr/>
      </dsp:nvSpPr>
      <dsp:spPr>
        <a:xfrm>
          <a:off x="0" y="34844"/>
          <a:ext cx="987287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/>
            <a:t>Every 5 years </a:t>
          </a:r>
          <a:endParaRPr lang="en-US" sz="2200" kern="1200"/>
        </a:p>
      </dsp:txBody>
      <dsp:txXfrm>
        <a:off x="25759" y="60603"/>
        <a:ext cx="9821353" cy="476152"/>
      </dsp:txXfrm>
    </dsp:sp>
    <dsp:sp modelId="{3BF847E2-D50F-41B2-B9EA-6EEEDF12424C}">
      <dsp:nvSpPr>
        <dsp:cNvPr id="0" name=""/>
        <dsp:cNvSpPr/>
      </dsp:nvSpPr>
      <dsp:spPr>
        <a:xfrm>
          <a:off x="0" y="625874"/>
          <a:ext cx="987287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/>
            <a:t>Study that monitors educational ICT indicators</a:t>
          </a:r>
          <a:endParaRPr lang="en-US" sz="2200" kern="1200"/>
        </a:p>
      </dsp:txBody>
      <dsp:txXfrm>
        <a:off x="25759" y="651633"/>
        <a:ext cx="9821353" cy="476152"/>
      </dsp:txXfrm>
    </dsp:sp>
    <dsp:sp modelId="{BF14D154-019C-49A7-B0EA-9ACA342DDA55}">
      <dsp:nvSpPr>
        <dsp:cNvPr id="0" name=""/>
        <dsp:cNvSpPr/>
      </dsp:nvSpPr>
      <dsp:spPr>
        <a:xfrm>
          <a:off x="0" y="1153544"/>
          <a:ext cx="9872871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6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Infrastructure, policy, usage, competencies and perceptions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Teachers, students, school board members</a:t>
          </a:r>
          <a:endParaRPr lang="en-US" sz="1700" kern="1200"/>
        </a:p>
      </dsp:txBody>
      <dsp:txXfrm>
        <a:off x="0" y="1153544"/>
        <a:ext cx="9872871" cy="592020"/>
      </dsp:txXfrm>
    </dsp:sp>
    <dsp:sp modelId="{7D295AE6-5DE7-44C1-9AEB-DD34BB4B6D06}">
      <dsp:nvSpPr>
        <dsp:cNvPr id="0" name=""/>
        <dsp:cNvSpPr/>
      </dsp:nvSpPr>
      <dsp:spPr>
        <a:xfrm>
          <a:off x="0" y="1745565"/>
          <a:ext cx="987287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/>
            <a:t>Results of 2018</a:t>
          </a:r>
          <a:endParaRPr lang="en-US" sz="2200" kern="1200"/>
        </a:p>
      </dsp:txBody>
      <dsp:txXfrm>
        <a:off x="25759" y="1771324"/>
        <a:ext cx="9821353" cy="476152"/>
      </dsp:txXfrm>
    </dsp:sp>
    <dsp:sp modelId="{F7C367B6-AA75-4359-B00C-3D0A174EB8CE}">
      <dsp:nvSpPr>
        <dsp:cNvPr id="0" name=""/>
        <dsp:cNvSpPr/>
      </dsp:nvSpPr>
      <dsp:spPr>
        <a:xfrm>
          <a:off x="0" y="2273235"/>
          <a:ext cx="9872871" cy="173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6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Elementary education: 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57% of desktops and laptops were older than 4 years old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33% between 1 and 4 years old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/>
            <a:t>65% of principals had an ICT policy plan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700" kern="1200" err="1"/>
            <a:t>Primary</a:t>
          </a:r>
          <a:r>
            <a:rPr lang="nl-BE" sz="1700" kern="1200"/>
            <a:t> </a:t>
          </a:r>
          <a:r>
            <a:rPr lang="nl-BE" sz="1700" kern="1200" err="1"/>
            <a:t>teachers</a:t>
          </a:r>
          <a:r>
            <a:rPr lang="nl-BE" sz="1700" kern="1200"/>
            <a:t> </a:t>
          </a:r>
          <a:r>
            <a:rPr lang="nl-BE" sz="1700" kern="1200" err="1"/>
            <a:t>average</a:t>
          </a:r>
          <a:r>
            <a:rPr lang="nl-BE" sz="1700" kern="1200"/>
            <a:t> </a:t>
          </a:r>
          <a:r>
            <a:rPr lang="nl-BE" sz="1700" kern="1200" err="1"/>
            <a:t>used</a:t>
          </a:r>
          <a:r>
            <a:rPr lang="nl-BE" sz="1700" kern="1200"/>
            <a:t> ICT “</a:t>
          </a:r>
          <a:r>
            <a:rPr lang="nl-BE" sz="1700" kern="1200" err="1"/>
            <a:t>several</a:t>
          </a:r>
          <a:r>
            <a:rPr lang="nl-BE" sz="1700" kern="1200"/>
            <a:t> </a:t>
          </a:r>
          <a:r>
            <a:rPr lang="nl-BE" sz="1700" kern="1200" err="1"/>
            <a:t>times</a:t>
          </a:r>
          <a:r>
            <a:rPr lang="nl-BE" sz="1700" kern="1200"/>
            <a:t> a </a:t>
          </a:r>
          <a:r>
            <a:rPr lang="nl-BE" sz="1700" kern="1200" err="1"/>
            <a:t>month</a:t>
          </a:r>
          <a:r>
            <a:rPr lang="nl-BE" sz="1700" kern="1200"/>
            <a:t>” </a:t>
          </a:r>
          <a:r>
            <a:rPr lang="nl-BE" sz="1700" kern="1200" err="1"/>
            <a:t>to</a:t>
          </a:r>
          <a:r>
            <a:rPr lang="nl-BE" sz="1700" kern="1200"/>
            <a:t> “</a:t>
          </a:r>
          <a:r>
            <a:rPr lang="nl-BE" sz="1700" kern="1200" err="1"/>
            <a:t>weekly</a:t>
          </a:r>
          <a:r>
            <a:rPr lang="nl-BE" sz="1700" kern="1200"/>
            <a:t>” </a:t>
          </a:r>
          <a:r>
            <a:rPr lang="nl-BE" sz="1700" kern="1200" err="1"/>
            <a:t>to</a:t>
          </a:r>
          <a:r>
            <a:rPr lang="nl-BE" sz="1700" kern="1200"/>
            <a:t> </a:t>
          </a:r>
          <a:r>
            <a:rPr lang="nl-BE" sz="1700" kern="1200" err="1"/>
            <a:t>prepare</a:t>
          </a:r>
          <a:r>
            <a:rPr lang="nl-BE" sz="1700" kern="1200"/>
            <a:t> </a:t>
          </a:r>
          <a:r>
            <a:rPr lang="nl-BE" sz="1700" kern="1200" err="1"/>
            <a:t>lessons</a:t>
          </a:r>
          <a:r>
            <a:rPr lang="nl-BE" sz="1700" kern="1200"/>
            <a:t> </a:t>
          </a:r>
          <a:r>
            <a:rPr lang="nl-BE" sz="1700" kern="1200" err="1"/>
            <a:t>and</a:t>
          </a:r>
          <a:r>
            <a:rPr lang="nl-BE" sz="1700" kern="1200"/>
            <a:t> </a:t>
          </a:r>
          <a:r>
            <a:rPr lang="nl-BE" sz="1700" kern="1200" err="1"/>
            <a:t>during</a:t>
          </a:r>
          <a:r>
            <a:rPr lang="nl-BE" sz="1700" kern="1200"/>
            <a:t> class.</a:t>
          </a:r>
          <a:endParaRPr lang="en-US" sz="1700" kern="1200"/>
        </a:p>
      </dsp:txBody>
      <dsp:txXfrm>
        <a:off x="0" y="2273235"/>
        <a:ext cx="9872871" cy="17305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513515-60AC-4DB5-BC55-02570906773B}">
      <dsp:nvSpPr>
        <dsp:cNvPr id="0" name=""/>
        <dsp:cNvSpPr/>
      </dsp:nvSpPr>
      <dsp:spPr>
        <a:xfrm>
          <a:off x="1642331" y="264556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901DC-9BCE-4867-BE96-E5C57FFB91FF}">
      <dsp:nvSpPr>
        <dsp:cNvPr id="0" name=""/>
        <dsp:cNvSpPr/>
      </dsp:nvSpPr>
      <dsp:spPr>
        <a:xfrm>
          <a:off x="238331" y="191709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3600" kern="1200"/>
            <a:t>PISA survey 2018</a:t>
          </a:r>
          <a:endParaRPr lang="en-US" sz="3600" kern="1200"/>
        </a:p>
      </dsp:txBody>
      <dsp:txXfrm>
        <a:off x="238331" y="1917095"/>
        <a:ext cx="4320000" cy="648000"/>
      </dsp:txXfrm>
    </dsp:sp>
    <dsp:sp modelId="{0921BDF9-F88F-44B7-9904-CF909A55128D}">
      <dsp:nvSpPr>
        <dsp:cNvPr id="0" name=""/>
        <dsp:cNvSpPr/>
      </dsp:nvSpPr>
      <dsp:spPr>
        <a:xfrm>
          <a:off x="238331" y="2630462"/>
          <a:ext cx="4320000" cy="90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kern="1200"/>
            <a:t>Integration digital resources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kern="1200"/>
            <a:t>63rd of 78 countries </a:t>
          </a:r>
          <a:endParaRPr lang="en-US" sz="1700" kern="1200"/>
        </a:p>
      </dsp:txBody>
      <dsp:txXfrm>
        <a:off x="238331" y="2630462"/>
        <a:ext cx="4320000" cy="902451"/>
      </dsp:txXfrm>
    </dsp:sp>
    <dsp:sp modelId="{87565B18-8EAB-4E0D-8DE6-9D80781DB0CE}">
      <dsp:nvSpPr>
        <dsp:cNvPr id="0" name=""/>
        <dsp:cNvSpPr/>
      </dsp:nvSpPr>
      <dsp:spPr>
        <a:xfrm>
          <a:off x="6718331" y="264556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BEBE5-A074-435C-8E9B-EA3028009CAA}">
      <dsp:nvSpPr>
        <dsp:cNvPr id="0" name=""/>
        <dsp:cNvSpPr/>
      </dsp:nvSpPr>
      <dsp:spPr>
        <a:xfrm>
          <a:off x="5314331" y="191709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3600" kern="1200"/>
            <a:t>TALIS survey 2018</a:t>
          </a:r>
          <a:endParaRPr lang="en-US" sz="3600" kern="1200"/>
        </a:p>
      </dsp:txBody>
      <dsp:txXfrm>
        <a:off x="5314331" y="1917095"/>
        <a:ext cx="4320000" cy="648000"/>
      </dsp:txXfrm>
    </dsp:sp>
    <dsp:sp modelId="{392E7AB2-BF59-4250-A5D9-1287F24465A1}">
      <dsp:nvSpPr>
        <dsp:cNvPr id="0" name=""/>
        <dsp:cNvSpPr/>
      </dsp:nvSpPr>
      <dsp:spPr>
        <a:xfrm>
          <a:off x="5314331" y="2630462"/>
          <a:ext cx="4320000" cy="90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kern="1200"/>
            <a:t>Confidence skills ICT materials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kern="1200"/>
            <a:t>23,7% teachers felt competent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kern="1200"/>
            <a:t>EU5 – 31,7%</a:t>
          </a:r>
          <a:endParaRPr lang="en-US" sz="1700" kern="1200"/>
        </a:p>
      </dsp:txBody>
      <dsp:txXfrm>
        <a:off x="5314331" y="2630462"/>
        <a:ext cx="4320000" cy="9024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DF902-EFB0-4660-BE83-24211034E4F6}">
      <dsp:nvSpPr>
        <dsp:cNvPr id="0" name=""/>
        <dsp:cNvSpPr/>
      </dsp:nvSpPr>
      <dsp:spPr>
        <a:xfrm>
          <a:off x="0" y="0"/>
          <a:ext cx="8391940" cy="1817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400" kern="1200"/>
            <a:t>65 euro per full time staff member per year for all domains in professionalization.</a:t>
          </a:r>
          <a:endParaRPr lang="en-US" sz="3400" kern="1200"/>
        </a:p>
      </dsp:txBody>
      <dsp:txXfrm>
        <a:off x="53229" y="53229"/>
        <a:ext cx="6513546" cy="1710912"/>
      </dsp:txXfrm>
    </dsp:sp>
    <dsp:sp modelId="{890294B5-4ACA-4818-A586-3CA0EE701F82}">
      <dsp:nvSpPr>
        <dsp:cNvPr id="0" name=""/>
        <dsp:cNvSpPr/>
      </dsp:nvSpPr>
      <dsp:spPr>
        <a:xfrm>
          <a:off x="1480930" y="2221230"/>
          <a:ext cx="8391940" cy="1817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400" kern="1200"/>
            <a:t>Far below the price of in-service training in Flanders</a:t>
          </a:r>
          <a:endParaRPr lang="en-US" sz="3400" kern="1200"/>
        </a:p>
      </dsp:txBody>
      <dsp:txXfrm>
        <a:off x="1534159" y="2274459"/>
        <a:ext cx="5623261" cy="1710912"/>
      </dsp:txXfrm>
    </dsp:sp>
    <dsp:sp modelId="{233A7363-D342-4535-B2F1-A5EC51DD6CEF}">
      <dsp:nvSpPr>
        <dsp:cNvPr id="0" name=""/>
        <dsp:cNvSpPr/>
      </dsp:nvSpPr>
      <dsp:spPr>
        <a:xfrm>
          <a:off x="7210649" y="1428654"/>
          <a:ext cx="1181290" cy="1181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476439" y="1428654"/>
        <a:ext cx="649710" cy="8889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2D8D9-417F-43AC-9D0D-27D980FD3F47}">
      <dsp:nvSpPr>
        <dsp:cNvPr id="0" name=""/>
        <dsp:cNvSpPr/>
      </dsp:nvSpPr>
      <dsp:spPr>
        <a:xfrm>
          <a:off x="0" y="75300"/>
          <a:ext cx="9872871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700" kern="1200"/>
            <a:t>Based on Europe’s relaunch funds</a:t>
          </a:r>
          <a:endParaRPr lang="en-US" sz="2700" kern="1200"/>
        </a:p>
      </dsp:txBody>
      <dsp:txXfrm>
        <a:off x="31613" y="106913"/>
        <a:ext cx="9809645" cy="584369"/>
      </dsp:txXfrm>
    </dsp:sp>
    <dsp:sp modelId="{FFDCCEA7-C25B-4A3B-AA91-3747A6672025}">
      <dsp:nvSpPr>
        <dsp:cNvPr id="0" name=""/>
        <dsp:cNvSpPr/>
      </dsp:nvSpPr>
      <dsp:spPr>
        <a:xfrm>
          <a:off x="0" y="800655"/>
          <a:ext cx="9872871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700" kern="1200"/>
            <a:t>Digisprong:</a:t>
          </a:r>
          <a:endParaRPr lang="en-US" sz="2700" kern="1200"/>
        </a:p>
      </dsp:txBody>
      <dsp:txXfrm>
        <a:off x="31613" y="832268"/>
        <a:ext cx="9809645" cy="584369"/>
      </dsp:txXfrm>
    </dsp:sp>
    <dsp:sp modelId="{30BAC1A4-C5C3-4373-A35F-70AF7E754C06}">
      <dsp:nvSpPr>
        <dsp:cNvPr id="0" name=""/>
        <dsp:cNvSpPr/>
      </dsp:nvSpPr>
      <dsp:spPr>
        <a:xfrm>
          <a:off x="0" y="1448250"/>
          <a:ext cx="9872871" cy="2515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64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400 million euros</a:t>
          </a:r>
          <a:endParaRPr lang="en-US" sz="2100" kern="120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device for every student and teacher from the 5th year of primary school. </a:t>
          </a:r>
          <a:endParaRPr lang="en-US" sz="2100" kern="120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A device per classroom for the earlier years in primary and pre-primary school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Infrastructural work 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More teacher professionalization </a:t>
          </a:r>
          <a:r>
            <a:rPr lang="nl-BE" sz="2100" kern="1200">
              <a:sym typeface="Wingdings" panose="05000000000000000000" pitchFamily="2" charset="2"/>
            </a:rPr>
            <a:t></a:t>
          </a:r>
          <a:r>
            <a:rPr lang="nl-BE" sz="2100" kern="1200"/>
            <a:t> per FT 120 euros for ICT skills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Bootcamps for teachers 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2100" kern="1200"/>
            <a:t>Knowledge and advice center ‘digisprong’</a:t>
          </a:r>
          <a:endParaRPr lang="en-US" sz="2100" kern="1200"/>
        </a:p>
      </dsp:txBody>
      <dsp:txXfrm>
        <a:off x="0" y="1448250"/>
        <a:ext cx="9872871" cy="2515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57B73-207E-4C15-9294-29E82C67EFE2}">
      <dsp:nvSpPr>
        <dsp:cNvPr id="0" name=""/>
        <dsp:cNvSpPr/>
      </dsp:nvSpPr>
      <dsp:spPr>
        <a:xfrm>
          <a:off x="0" y="991133"/>
          <a:ext cx="2776744" cy="1763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D61A4-D822-4661-B3D2-F078B4C59B5D}">
      <dsp:nvSpPr>
        <dsp:cNvPr id="0" name=""/>
        <dsp:cNvSpPr/>
      </dsp:nvSpPr>
      <dsp:spPr>
        <a:xfrm>
          <a:off x="308527" y="1284233"/>
          <a:ext cx="2776744" cy="1763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600" kern="1200"/>
            <a:t>Expanded the budget so device for all teachers</a:t>
          </a:r>
          <a:endParaRPr lang="en-US" sz="2600" kern="1200"/>
        </a:p>
      </dsp:txBody>
      <dsp:txXfrm>
        <a:off x="360170" y="1335876"/>
        <a:ext cx="2673458" cy="1659947"/>
      </dsp:txXfrm>
    </dsp:sp>
    <dsp:sp modelId="{F8CA9D0A-978B-4567-BFC8-94AF276704DD}">
      <dsp:nvSpPr>
        <dsp:cNvPr id="0" name=""/>
        <dsp:cNvSpPr/>
      </dsp:nvSpPr>
      <dsp:spPr>
        <a:xfrm>
          <a:off x="3393799" y="991133"/>
          <a:ext cx="2776744" cy="1763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38051-BFCE-4036-BF9F-28590607EA95}">
      <dsp:nvSpPr>
        <dsp:cNvPr id="0" name=""/>
        <dsp:cNvSpPr/>
      </dsp:nvSpPr>
      <dsp:spPr>
        <a:xfrm>
          <a:off x="3702326" y="1284233"/>
          <a:ext cx="2776744" cy="1763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600" kern="1200"/>
            <a:t>Internet allowance</a:t>
          </a:r>
          <a:endParaRPr lang="en-US" sz="2600" kern="1200"/>
        </a:p>
      </dsp:txBody>
      <dsp:txXfrm>
        <a:off x="3753969" y="1335876"/>
        <a:ext cx="2673458" cy="1659947"/>
      </dsp:txXfrm>
    </dsp:sp>
    <dsp:sp modelId="{0C0B2044-D7BB-4808-9078-C7B87F9B8A9B}">
      <dsp:nvSpPr>
        <dsp:cNvPr id="0" name=""/>
        <dsp:cNvSpPr/>
      </dsp:nvSpPr>
      <dsp:spPr>
        <a:xfrm>
          <a:off x="6787598" y="991133"/>
          <a:ext cx="2776744" cy="1763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F6ADA-D1AD-44D6-869B-0C0FD54BFDEA}">
      <dsp:nvSpPr>
        <dsp:cNvPr id="0" name=""/>
        <dsp:cNvSpPr/>
      </dsp:nvSpPr>
      <dsp:spPr>
        <a:xfrm>
          <a:off x="7096126" y="1284233"/>
          <a:ext cx="2776744" cy="1763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600" kern="1200"/>
            <a:t>Agreement framework on the use of digital tools</a:t>
          </a:r>
          <a:endParaRPr lang="en-US" sz="2600" kern="1200"/>
        </a:p>
      </dsp:txBody>
      <dsp:txXfrm>
        <a:off x="7147769" y="1335876"/>
        <a:ext cx="2673458" cy="16599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748CF-B3FE-4475-9829-ECDF15D046B7}">
      <dsp:nvSpPr>
        <dsp:cNvPr id="0" name=""/>
        <dsp:cNvSpPr/>
      </dsp:nvSpPr>
      <dsp:spPr>
        <a:xfrm>
          <a:off x="0" y="2437509"/>
          <a:ext cx="9872871" cy="1599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000" kern="1200"/>
            <a:t>Digital tools have an important influence</a:t>
          </a:r>
          <a:endParaRPr lang="en-US" sz="3000" kern="1200"/>
        </a:p>
      </dsp:txBody>
      <dsp:txXfrm>
        <a:off x="0" y="2437509"/>
        <a:ext cx="9872871" cy="863605"/>
      </dsp:txXfrm>
    </dsp:sp>
    <dsp:sp modelId="{FA615205-9566-4361-8AE5-BA84C3AA027F}">
      <dsp:nvSpPr>
        <dsp:cNvPr id="0" name=""/>
        <dsp:cNvSpPr/>
      </dsp:nvSpPr>
      <dsp:spPr>
        <a:xfrm>
          <a:off x="0" y="3269129"/>
          <a:ext cx="4936435" cy="7356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The way of working </a:t>
          </a:r>
          <a:endParaRPr lang="en-US" sz="2400" kern="1200"/>
        </a:p>
      </dsp:txBody>
      <dsp:txXfrm>
        <a:off x="0" y="3269129"/>
        <a:ext cx="4936435" cy="735664"/>
      </dsp:txXfrm>
    </dsp:sp>
    <dsp:sp modelId="{E9F82E6E-91F1-4355-9B2D-658F5F4B8B4E}">
      <dsp:nvSpPr>
        <dsp:cNvPr id="0" name=""/>
        <dsp:cNvSpPr/>
      </dsp:nvSpPr>
      <dsp:spPr>
        <a:xfrm>
          <a:off x="4936435" y="3269129"/>
          <a:ext cx="4936435" cy="7356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The organization of schools and work in schools</a:t>
          </a:r>
          <a:endParaRPr lang="en-US" sz="2400" kern="1200"/>
        </a:p>
      </dsp:txBody>
      <dsp:txXfrm>
        <a:off x="4936435" y="3269129"/>
        <a:ext cx="4936435" cy="735664"/>
      </dsp:txXfrm>
    </dsp:sp>
    <dsp:sp modelId="{54775806-7F65-4E4F-B4F4-30AEBB4B409A}">
      <dsp:nvSpPr>
        <dsp:cNvPr id="0" name=""/>
        <dsp:cNvSpPr/>
      </dsp:nvSpPr>
      <dsp:spPr>
        <a:xfrm rot="10800000">
          <a:off x="0" y="1821"/>
          <a:ext cx="9872871" cy="245967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000" kern="1200"/>
            <a:t>ICT has become an integral part of daily classroom practice</a:t>
          </a:r>
          <a:endParaRPr lang="en-US" sz="3000" kern="1200"/>
        </a:p>
      </dsp:txBody>
      <dsp:txXfrm rot="10800000">
        <a:off x="0" y="1821"/>
        <a:ext cx="9872871" cy="15982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C67CD-D755-4BC1-9125-48494A34E0D5}">
      <dsp:nvSpPr>
        <dsp:cNvPr id="0" name=""/>
        <dsp:cNvSpPr/>
      </dsp:nvSpPr>
      <dsp:spPr>
        <a:xfrm>
          <a:off x="1205" y="452951"/>
          <a:ext cx="4230197" cy="268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42C83-4C27-481A-9A02-DB60BA47A71E}">
      <dsp:nvSpPr>
        <dsp:cNvPr id="0" name=""/>
        <dsp:cNvSpPr/>
      </dsp:nvSpPr>
      <dsp:spPr>
        <a:xfrm>
          <a:off x="471227" y="899472"/>
          <a:ext cx="4230197" cy="26861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5600" kern="1200"/>
            <a:t>Long-time investments</a:t>
          </a:r>
          <a:endParaRPr lang="en-US" sz="5600" kern="1200"/>
        </a:p>
      </dsp:txBody>
      <dsp:txXfrm>
        <a:off x="549902" y="978147"/>
        <a:ext cx="4072847" cy="2528825"/>
      </dsp:txXfrm>
    </dsp:sp>
    <dsp:sp modelId="{2E20E0C3-1DC9-4FD8-B6AA-70477D2C5DF1}">
      <dsp:nvSpPr>
        <dsp:cNvPr id="0" name=""/>
        <dsp:cNvSpPr/>
      </dsp:nvSpPr>
      <dsp:spPr>
        <a:xfrm>
          <a:off x="5171446" y="452951"/>
          <a:ext cx="4230197" cy="268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7EB8A-56D3-4228-A7EA-B99BA10873BD}">
      <dsp:nvSpPr>
        <dsp:cNvPr id="0" name=""/>
        <dsp:cNvSpPr/>
      </dsp:nvSpPr>
      <dsp:spPr>
        <a:xfrm>
          <a:off x="5641468" y="899472"/>
          <a:ext cx="4230197" cy="26861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5600" kern="1200"/>
            <a:t>Long-time vision</a:t>
          </a:r>
          <a:endParaRPr lang="en-US" sz="5600" kern="1200"/>
        </a:p>
      </dsp:txBody>
      <dsp:txXfrm>
        <a:off x="5720143" y="978147"/>
        <a:ext cx="4072847" cy="25288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BC1B7-D844-49D1-89BA-D986327BEB8B}">
      <dsp:nvSpPr>
        <dsp:cNvPr id="0" name=""/>
        <dsp:cNvSpPr/>
      </dsp:nvSpPr>
      <dsp:spPr>
        <a:xfrm>
          <a:off x="0" y="398309"/>
          <a:ext cx="9872871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/>
            <a:t>Digitization as a means to support the educational process</a:t>
          </a:r>
          <a:endParaRPr lang="en-US" sz="3100" kern="1200"/>
        </a:p>
      </dsp:txBody>
      <dsp:txXfrm>
        <a:off x="36296" y="434605"/>
        <a:ext cx="9800279" cy="670943"/>
      </dsp:txXfrm>
    </dsp:sp>
    <dsp:sp modelId="{6B933743-B74A-430F-B1DF-1715C35EDA32}">
      <dsp:nvSpPr>
        <dsp:cNvPr id="0" name=""/>
        <dsp:cNvSpPr/>
      </dsp:nvSpPr>
      <dsp:spPr>
        <a:xfrm>
          <a:off x="0" y="1231125"/>
          <a:ext cx="9872871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/>
            <a:t>Technology should never replace a teacher</a:t>
          </a:r>
          <a:endParaRPr lang="en-US" sz="3100" kern="1200"/>
        </a:p>
      </dsp:txBody>
      <dsp:txXfrm>
        <a:off x="36296" y="1267421"/>
        <a:ext cx="9800279" cy="670943"/>
      </dsp:txXfrm>
    </dsp:sp>
    <dsp:sp modelId="{D02319E9-4194-4848-997F-576A6C7F75BA}">
      <dsp:nvSpPr>
        <dsp:cNvPr id="0" name=""/>
        <dsp:cNvSpPr/>
      </dsp:nvSpPr>
      <dsp:spPr>
        <a:xfrm>
          <a:off x="0" y="2063940"/>
          <a:ext cx="9872871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/>
            <a:t>Respect the teacher and his autonomous professionalism</a:t>
          </a:r>
          <a:endParaRPr lang="en-US" sz="3100" kern="1200"/>
        </a:p>
      </dsp:txBody>
      <dsp:txXfrm>
        <a:off x="36296" y="2100236"/>
        <a:ext cx="9800279" cy="670943"/>
      </dsp:txXfrm>
    </dsp:sp>
    <dsp:sp modelId="{639DC209-D441-4871-B7FA-07D4A113767F}">
      <dsp:nvSpPr>
        <dsp:cNvPr id="0" name=""/>
        <dsp:cNvSpPr/>
      </dsp:nvSpPr>
      <dsp:spPr>
        <a:xfrm>
          <a:off x="0" y="2896755"/>
          <a:ext cx="9872871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/>
            <a:t>Digital technology is a tool, not a goal.</a:t>
          </a:r>
          <a:endParaRPr lang="en-US" sz="3100" kern="1200"/>
        </a:p>
      </dsp:txBody>
      <dsp:txXfrm>
        <a:off x="36296" y="2933051"/>
        <a:ext cx="9800279" cy="6709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7A009-8A04-40FE-85CE-E1F45D0C894B}">
      <dsp:nvSpPr>
        <dsp:cNvPr id="0" name=""/>
        <dsp:cNvSpPr/>
      </dsp:nvSpPr>
      <dsp:spPr>
        <a:xfrm>
          <a:off x="1205" y="452951"/>
          <a:ext cx="4230197" cy="268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4E16D-6797-4E6F-ADAE-5C93864F5D14}">
      <dsp:nvSpPr>
        <dsp:cNvPr id="0" name=""/>
        <dsp:cNvSpPr/>
      </dsp:nvSpPr>
      <dsp:spPr>
        <a:xfrm>
          <a:off x="471227" y="899472"/>
          <a:ext cx="4230197" cy="26861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200" kern="1200"/>
            <a:t>Digital technology as a means to achieve better education for all</a:t>
          </a:r>
          <a:endParaRPr lang="en-US" sz="3200" kern="1200"/>
        </a:p>
      </dsp:txBody>
      <dsp:txXfrm>
        <a:off x="549902" y="978147"/>
        <a:ext cx="4072847" cy="2528825"/>
      </dsp:txXfrm>
    </dsp:sp>
    <dsp:sp modelId="{FE327FC0-CDF9-4020-AFE7-F491B1EA8822}">
      <dsp:nvSpPr>
        <dsp:cNvPr id="0" name=""/>
        <dsp:cNvSpPr/>
      </dsp:nvSpPr>
      <dsp:spPr>
        <a:xfrm>
          <a:off x="5171446" y="452951"/>
          <a:ext cx="4230197" cy="268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9F1F9-233D-4AB5-8E7D-D22538DB8866}">
      <dsp:nvSpPr>
        <dsp:cNvPr id="0" name=""/>
        <dsp:cNvSpPr/>
      </dsp:nvSpPr>
      <dsp:spPr>
        <a:xfrm>
          <a:off x="5641468" y="899472"/>
          <a:ext cx="4230197" cy="26861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200" kern="1200"/>
            <a:t>Freedom for school teams to choose the ICT policy that fits their pedagogical vision</a:t>
          </a:r>
          <a:endParaRPr lang="en-US" sz="3200" kern="1200"/>
        </a:p>
      </dsp:txBody>
      <dsp:txXfrm>
        <a:off x="5720143" y="978147"/>
        <a:ext cx="4072847" cy="252882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CE38C-8DDC-4EEC-AFED-6D6D13996243}">
      <dsp:nvSpPr>
        <dsp:cNvPr id="0" name=""/>
        <dsp:cNvSpPr/>
      </dsp:nvSpPr>
      <dsp:spPr>
        <a:xfrm>
          <a:off x="135232" y="65901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90917-30FC-4531-A3FB-2889DD475E31}">
      <dsp:nvSpPr>
        <dsp:cNvPr id="0" name=""/>
        <dsp:cNvSpPr/>
      </dsp:nvSpPr>
      <dsp:spPr>
        <a:xfrm>
          <a:off x="135232" y="1730370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3600" kern="1200" err="1"/>
            <a:t>Commercialization</a:t>
          </a:r>
          <a:r>
            <a:rPr lang="nl-BE" sz="3600" kern="1200"/>
            <a:t> </a:t>
          </a:r>
          <a:endParaRPr lang="en-US" sz="3600" kern="1200"/>
        </a:p>
      </dsp:txBody>
      <dsp:txXfrm>
        <a:off x="135232" y="1730370"/>
        <a:ext cx="4320000" cy="648000"/>
      </dsp:txXfrm>
    </dsp:sp>
    <dsp:sp modelId="{721AB367-CDEC-4906-B4DA-A20444273467}">
      <dsp:nvSpPr>
        <dsp:cNvPr id="0" name=""/>
        <dsp:cNvSpPr/>
      </dsp:nvSpPr>
      <dsp:spPr>
        <a:xfrm>
          <a:off x="135232" y="2449285"/>
          <a:ext cx="4320000" cy="1162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Data as an interesting outcome for EDTech companies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Teachers must not become subject to economic interests</a:t>
          </a:r>
        </a:p>
      </dsp:txBody>
      <dsp:txXfrm>
        <a:off x="135232" y="2449285"/>
        <a:ext cx="4320000" cy="1162387"/>
      </dsp:txXfrm>
    </dsp:sp>
    <dsp:sp modelId="{1C6DD0AF-A315-4ECA-A190-2BBAD52F9606}">
      <dsp:nvSpPr>
        <dsp:cNvPr id="0" name=""/>
        <dsp:cNvSpPr/>
      </dsp:nvSpPr>
      <dsp:spPr>
        <a:xfrm>
          <a:off x="5211232" y="65901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AD3BFF-1E8B-4020-B815-880822B9425E}">
      <dsp:nvSpPr>
        <dsp:cNvPr id="0" name=""/>
        <dsp:cNvSpPr/>
      </dsp:nvSpPr>
      <dsp:spPr>
        <a:xfrm>
          <a:off x="5211232" y="1730370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Privatization</a:t>
          </a:r>
        </a:p>
      </dsp:txBody>
      <dsp:txXfrm>
        <a:off x="5211232" y="1730370"/>
        <a:ext cx="4320000" cy="648000"/>
      </dsp:txXfrm>
    </dsp:sp>
    <dsp:sp modelId="{3DCEA197-4DAB-4D5C-8096-4F5F493F26F2}">
      <dsp:nvSpPr>
        <dsp:cNvPr id="0" name=""/>
        <dsp:cNvSpPr/>
      </dsp:nvSpPr>
      <dsp:spPr>
        <a:xfrm>
          <a:off x="5211232" y="2449285"/>
          <a:ext cx="4320000" cy="1162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Digital platforms and learning tools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Need for clear guidelines and government control</a:t>
          </a:r>
        </a:p>
      </dsp:txBody>
      <dsp:txXfrm>
        <a:off x="5211232" y="2449285"/>
        <a:ext cx="4320000" cy="116238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D082C-AE14-484E-A524-71144EEC4AF3}">
      <dsp:nvSpPr>
        <dsp:cNvPr id="0" name=""/>
        <dsp:cNvSpPr/>
      </dsp:nvSpPr>
      <dsp:spPr>
        <a:xfrm>
          <a:off x="1143579" y="301344"/>
          <a:ext cx="681064" cy="6810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1FC9AF-80C0-4AD2-8517-76A9EE524409}">
      <dsp:nvSpPr>
        <dsp:cNvPr id="0" name=""/>
        <dsp:cNvSpPr/>
      </dsp:nvSpPr>
      <dsp:spPr>
        <a:xfrm>
          <a:off x="727373" y="1224724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Social media</a:t>
          </a:r>
          <a:endParaRPr lang="en-US" sz="1900" kern="1200"/>
        </a:p>
      </dsp:txBody>
      <dsp:txXfrm>
        <a:off x="727373" y="1224724"/>
        <a:ext cx="1513476" cy="605390"/>
      </dsp:txXfrm>
    </dsp:sp>
    <dsp:sp modelId="{120F8A23-FE22-4800-BA55-BB1A8066A26C}">
      <dsp:nvSpPr>
        <dsp:cNvPr id="0" name=""/>
        <dsp:cNvSpPr/>
      </dsp:nvSpPr>
      <dsp:spPr>
        <a:xfrm>
          <a:off x="2921914" y="301344"/>
          <a:ext cx="681064" cy="6810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15F51-F975-4B3E-8501-44D9F64319AE}">
      <dsp:nvSpPr>
        <dsp:cNvPr id="0" name=""/>
        <dsp:cNvSpPr/>
      </dsp:nvSpPr>
      <dsp:spPr>
        <a:xfrm>
          <a:off x="2505708" y="1224724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Website</a:t>
          </a:r>
          <a:endParaRPr lang="en-US" sz="1900" kern="1200"/>
        </a:p>
      </dsp:txBody>
      <dsp:txXfrm>
        <a:off x="2505708" y="1224724"/>
        <a:ext cx="1513476" cy="605390"/>
      </dsp:txXfrm>
    </dsp:sp>
    <dsp:sp modelId="{E80E6293-5F7A-41B7-8414-99E2D893180A}">
      <dsp:nvSpPr>
        <dsp:cNvPr id="0" name=""/>
        <dsp:cNvSpPr/>
      </dsp:nvSpPr>
      <dsp:spPr>
        <a:xfrm>
          <a:off x="4700249" y="301344"/>
          <a:ext cx="681064" cy="6810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0447FE-766A-48B0-895A-B79381DF5FAF}">
      <dsp:nvSpPr>
        <dsp:cNvPr id="0" name=""/>
        <dsp:cNvSpPr/>
      </dsp:nvSpPr>
      <dsp:spPr>
        <a:xfrm>
          <a:off x="4284043" y="1224724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Newsletters</a:t>
          </a:r>
          <a:endParaRPr lang="en-US" sz="1900" kern="1200"/>
        </a:p>
      </dsp:txBody>
      <dsp:txXfrm>
        <a:off x="4284043" y="1224724"/>
        <a:ext cx="1513476" cy="605390"/>
      </dsp:txXfrm>
    </dsp:sp>
    <dsp:sp modelId="{6CE6E13C-9BB0-4C4F-BAAD-C28F7CCD1D85}">
      <dsp:nvSpPr>
        <dsp:cNvPr id="0" name=""/>
        <dsp:cNvSpPr/>
      </dsp:nvSpPr>
      <dsp:spPr>
        <a:xfrm>
          <a:off x="1143579" y="2208484"/>
          <a:ext cx="681064" cy="68106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2CAB0-F5F7-450E-A0D2-0FEC49353596}">
      <dsp:nvSpPr>
        <dsp:cNvPr id="0" name=""/>
        <dsp:cNvSpPr/>
      </dsp:nvSpPr>
      <dsp:spPr>
        <a:xfrm>
          <a:off x="727373" y="3131865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Whatsapp?</a:t>
          </a:r>
          <a:endParaRPr lang="en-US" sz="1900" kern="1200"/>
        </a:p>
      </dsp:txBody>
      <dsp:txXfrm>
        <a:off x="727373" y="3131865"/>
        <a:ext cx="1513476" cy="605390"/>
      </dsp:txXfrm>
    </dsp:sp>
    <dsp:sp modelId="{DC437D7B-DEE1-4084-9F8F-97C91D79D2E2}">
      <dsp:nvSpPr>
        <dsp:cNvPr id="0" name=""/>
        <dsp:cNvSpPr/>
      </dsp:nvSpPr>
      <dsp:spPr>
        <a:xfrm>
          <a:off x="2921914" y="2208484"/>
          <a:ext cx="681064" cy="68106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3EA7B-3AAF-4396-9D8B-3023FA2A6035}">
      <dsp:nvSpPr>
        <dsp:cNvPr id="0" name=""/>
        <dsp:cNvSpPr/>
      </dsp:nvSpPr>
      <dsp:spPr>
        <a:xfrm>
          <a:off x="2505708" y="3131865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Training – webinars</a:t>
          </a:r>
          <a:endParaRPr lang="en-US" sz="1900" kern="1200"/>
        </a:p>
      </dsp:txBody>
      <dsp:txXfrm>
        <a:off x="2505708" y="3131865"/>
        <a:ext cx="1513476" cy="605390"/>
      </dsp:txXfrm>
    </dsp:sp>
    <dsp:sp modelId="{986A0324-9499-494A-89BC-CF49A4E552B9}">
      <dsp:nvSpPr>
        <dsp:cNvPr id="0" name=""/>
        <dsp:cNvSpPr/>
      </dsp:nvSpPr>
      <dsp:spPr>
        <a:xfrm>
          <a:off x="4700249" y="2208484"/>
          <a:ext cx="681064" cy="68106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D8942E-4C83-4F61-9D34-FDEB18F92080}">
      <dsp:nvSpPr>
        <dsp:cNvPr id="0" name=""/>
        <dsp:cNvSpPr/>
      </dsp:nvSpPr>
      <dsp:spPr>
        <a:xfrm>
          <a:off x="4284043" y="3131865"/>
          <a:ext cx="1513476" cy="605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/>
            <a:t>Services</a:t>
          </a:r>
          <a:endParaRPr lang="en-US" sz="1900" kern="1200"/>
        </a:p>
      </dsp:txBody>
      <dsp:txXfrm>
        <a:off x="4284043" y="3131865"/>
        <a:ext cx="1513476" cy="60539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2546F-EB58-4F52-B9B9-D4D216504B12}">
      <dsp:nvSpPr>
        <dsp:cNvPr id="0" name=""/>
        <dsp:cNvSpPr/>
      </dsp:nvSpPr>
      <dsp:spPr>
        <a:xfrm>
          <a:off x="0" y="45031"/>
          <a:ext cx="5784459" cy="13801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EC52-3314-49C4-ACE8-E7B00A0CC9C7}">
      <dsp:nvSpPr>
        <dsp:cNvPr id="0" name=""/>
        <dsp:cNvSpPr/>
      </dsp:nvSpPr>
      <dsp:spPr>
        <a:xfrm>
          <a:off x="417485" y="313477"/>
          <a:ext cx="759064" cy="7590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F6E93-8FDB-4501-B86D-5A17C57CD3CF}">
      <dsp:nvSpPr>
        <dsp:cNvPr id="0" name=""/>
        <dsp:cNvSpPr/>
      </dsp:nvSpPr>
      <dsp:spPr>
        <a:xfrm>
          <a:off x="1594035" y="2951"/>
          <a:ext cx="2603006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Why:</a:t>
          </a:r>
          <a:endParaRPr lang="en-US" sz="2500" kern="1200"/>
        </a:p>
      </dsp:txBody>
      <dsp:txXfrm>
        <a:off x="1594035" y="2951"/>
        <a:ext cx="2603006" cy="1380117"/>
      </dsp:txXfrm>
    </dsp:sp>
    <dsp:sp modelId="{1D01C745-50A4-45AF-A11B-652A1A923962}">
      <dsp:nvSpPr>
        <dsp:cNvPr id="0" name=""/>
        <dsp:cNvSpPr/>
      </dsp:nvSpPr>
      <dsp:spPr>
        <a:xfrm>
          <a:off x="4197042" y="2951"/>
          <a:ext cx="1585858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Connect </a:t>
          </a:r>
          <a:r>
            <a:rPr lang="nl-BE" sz="1100" kern="1200" err="1"/>
            <a:t>with</a:t>
          </a:r>
          <a:r>
            <a:rPr lang="nl-BE" sz="1100" kern="1200"/>
            <a:t> </a:t>
          </a:r>
          <a:r>
            <a:rPr lang="nl-BE" sz="1100" kern="1200" err="1"/>
            <a:t>our</a:t>
          </a:r>
          <a:r>
            <a:rPr lang="nl-BE" sz="1100" kern="1200"/>
            <a:t> members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Make COV </a:t>
          </a:r>
          <a:r>
            <a:rPr lang="nl-BE" sz="1100" kern="1200" err="1"/>
            <a:t>visible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Inform</a:t>
          </a:r>
          <a:endParaRPr lang="en-US" sz="1100" kern="1200"/>
        </a:p>
      </dsp:txBody>
      <dsp:txXfrm>
        <a:off x="4197042" y="2951"/>
        <a:ext cx="1585858" cy="1380117"/>
      </dsp:txXfrm>
    </dsp:sp>
    <dsp:sp modelId="{7E67708B-750A-4767-889A-D657EDBC8235}">
      <dsp:nvSpPr>
        <dsp:cNvPr id="0" name=""/>
        <dsp:cNvSpPr/>
      </dsp:nvSpPr>
      <dsp:spPr>
        <a:xfrm>
          <a:off x="0" y="2233483"/>
          <a:ext cx="5784459" cy="13801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1539-AF3B-4EDD-933F-39410F9D1222}">
      <dsp:nvSpPr>
        <dsp:cNvPr id="0" name=""/>
        <dsp:cNvSpPr/>
      </dsp:nvSpPr>
      <dsp:spPr>
        <a:xfrm>
          <a:off x="417485" y="2038624"/>
          <a:ext cx="759064" cy="7590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12101-49DD-4EB2-8389-9A53BEBF952A}">
      <dsp:nvSpPr>
        <dsp:cNvPr id="0" name=""/>
        <dsp:cNvSpPr/>
      </dsp:nvSpPr>
      <dsp:spPr>
        <a:xfrm>
          <a:off x="1594035" y="1728098"/>
          <a:ext cx="2603006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How:</a:t>
          </a:r>
          <a:endParaRPr lang="en-US" sz="2500" kern="1200"/>
        </a:p>
      </dsp:txBody>
      <dsp:txXfrm>
        <a:off x="1594035" y="1728098"/>
        <a:ext cx="2603006" cy="1380117"/>
      </dsp:txXfrm>
    </dsp:sp>
    <dsp:sp modelId="{FC288879-BDA1-4991-9D23-6445CA89D28F}">
      <dsp:nvSpPr>
        <dsp:cNvPr id="0" name=""/>
        <dsp:cNvSpPr/>
      </dsp:nvSpPr>
      <dsp:spPr>
        <a:xfrm>
          <a:off x="4197042" y="1728098"/>
          <a:ext cx="1585858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Short strong </a:t>
          </a:r>
          <a:r>
            <a:rPr lang="nl-BE" sz="1100" kern="1200" err="1"/>
            <a:t>messages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With image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Call </a:t>
          </a:r>
          <a:r>
            <a:rPr lang="nl-BE" sz="1100" kern="1200" err="1"/>
            <a:t>to</a:t>
          </a:r>
          <a:r>
            <a:rPr lang="nl-BE" sz="1100" kern="1200"/>
            <a:t> action</a:t>
          </a:r>
        </a:p>
      </dsp:txBody>
      <dsp:txXfrm>
        <a:off x="4197042" y="1728098"/>
        <a:ext cx="1585858" cy="1380117"/>
      </dsp:txXfrm>
    </dsp:sp>
    <dsp:sp modelId="{AEBBF606-B6AD-4E7F-880F-573583950E50}">
      <dsp:nvSpPr>
        <dsp:cNvPr id="0" name=""/>
        <dsp:cNvSpPr/>
      </dsp:nvSpPr>
      <dsp:spPr>
        <a:xfrm>
          <a:off x="0" y="3453245"/>
          <a:ext cx="5784459" cy="13801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9962F-2834-4B8A-89EA-B301F1137E9E}">
      <dsp:nvSpPr>
        <dsp:cNvPr id="0" name=""/>
        <dsp:cNvSpPr/>
      </dsp:nvSpPr>
      <dsp:spPr>
        <a:xfrm>
          <a:off x="417485" y="3763771"/>
          <a:ext cx="759064" cy="7590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6E14C-EF71-4FFB-91DA-DD7FC6AEC13D}">
      <dsp:nvSpPr>
        <dsp:cNvPr id="0" name=""/>
        <dsp:cNvSpPr/>
      </dsp:nvSpPr>
      <dsp:spPr>
        <a:xfrm>
          <a:off x="1594035" y="3453245"/>
          <a:ext cx="2603006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Results:</a:t>
          </a:r>
          <a:endParaRPr lang="en-US" sz="2500" kern="1200"/>
        </a:p>
      </dsp:txBody>
      <dsp:txXfrm>
        <a:off x="1594035" y="3453245"/>
        <a:ext cx="2603006" cy="1380117"/>
      </dsp:txXfrm>
    </dsp:sp>
    <dsp:sp modelId="{3917D39E-F09D-4925-A6D1-5598F37989C4}">
      <dsp:nvSpPr>
        <dsp:cNvPr id="0" name=""/>
        <dsp:cNvSpPr/>
      </dsp:nvSpPr>
      <dsp:spPr>
        <a:xfrm>
          <a:off x="4197042" y="3453245"/>
          <a:ext cx="1585858" cy="138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62" tIns="146062" rIns="146062" bIns="146062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4305 </a:t>
          </a:r>
          <a:r>
            <a:rPr lang="nl-BE" sz="1100" kern="1200" err="1"/>
            <a:t>followers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Limited number of likes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Reach of the post is often higher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Engaging </a:t>
          </a:r>
          <a:r>
            <a:rPr lang="nl-BE" sz="1100" kern="1200" err="1"/>
            <a:t>posts</a:t>
          </a:r>
          <a:endParaRPr lang="nl-BE" sz="1100" kern="1200"/>
        </a:p>
      </dsp:txBody>
      <dsp:txXfrm>
        <a:off x="4197042" y="3453245"/>
        <a:ext cx="1585858" cy="138011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2546F-EB58-4F52-B9B9-D4D216504B12}">
      <dsp:nvSpPr>
        <dsp:cNvPr id="0" name=""/>
        <dsp:cNvSpPr/>
      </dsp:nvSpPr>
      <dsp:spPr>
        <a:xfrm>
          <a:off x="0" y="2464"/>
          <a:ext cx="6693061" cy="115247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EC52-3314-49C4-ACE8-E7B00A0CC9C7}">
      <dsp:nvSpPr>
        <dsp:cNvPr id="0" name=""/>
        <dsp:cNvSpPr/>
      </dsp:nvSpPr>
      <dsp:spPr>
        <a:xfrm>
          <a:off x="348624" y="261771"/>
          <a:ext cx="633862" cy="6338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F6E93-8FDB-4501-B86D-5A17C57CD3CF}">
      <dsp:nvSpPr>
        <dsp:cNvPr id="0" name=""/>
        <dsp:cNvSpPr/>
      </dsp:nvSpPr>
      <dsp:spPr>
        <a:xfrm>
          <a:off x="1331111" y="2464"/>
          <a:ext cx="3011877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Why:</a:t>
          </a:r>
          <a:endParaRPr lang="en-US" sz="2500" kern="1200"/>
        </a:p>
      </dsp:txBody>
      <dsp:txXfrm>
        <a:off x="1331111" y="2464"/>
        <a:ext cx="3011877" cy="1152477"/>
      </dsp:txXfrm>
    </dsp:sp>
    <dsp:sp modelId="{1D01C745-50A4-45AF-A11B-652A1A923962}">
      <dsp:nvSpPr>
        <dsp:cNvPr id="0" name=""/>
        <dsp:cNvSpPr/>
      </dsp:nvSpPr>
      <dsp:spPr>
        <a:xfrm>
          <a:off x="4342988" y="2464"/>
          <a:ext cx="2348770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Make COV visible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Build the immage of a warm engaged organization</a:t>
          </a:r>
          <a:endParaRPr lang="en-US" sz="1100" kern="1200"/>
        </a:p>
      </dsp:txBody>
      <dsp:txXfrm>
        <a:off x="4342988" y="2464"/>
        <a:ext cx="2348770" cy="1152477"/>
      </dsp:txXfrm>
    </dsp:sp>
    <dsp:sp modelId="{7E67708B-750A-4767-889A-D657EDBC8235}">
      <dsp:nvSpPr>
        <dsp:cNvPr id="0" name=""/>
        <dsp:cNvSpPr/>
      </dsp:nvSpPr>
      <dsp:spPr>
        <a:xfrm>
          <a:off x="0" y="1443061"/>
          <a:ext cx="6693061" cy="115247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1539-AF3B-4EDD-933F-39410F9D1222}">
      <dsp:nvSpPr>
        <dsp:cNvPr id="0" name=""/>
        <dsp:cNvSpPr/>
      </dsp:nvSpPr>
      <dsp:spPr>
        <a:xfrm>
          <a:off x="348624" y="1702368"/>
          <a:ext cx="633862" cy="6338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12101-49DD-4EB2-8389-9A53BEBF952A}">
      <dsp:nvSpPr>
        <dsp:cNvPr id="0" name=""/>
        <dsp:cNvSpPr/>
      </dsp:nvSpPr>
      <dsp:spPr>
        <a:xfrm>
          <a:off x="1331111" y="1443061"/>
          <a:ext cx="3011877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How:</a:t>
          </a:r>
          <a:endParaRPr lang="en-US" sz="2500" kern="1200"/>
        </a:p>
      </dsp:txBody>
      <dsp:txXfrm>
        <a:off x="1331111" y="1443061"/>
        <a:ext cx="3011877" cy="1152477"/>
      </dsp:txXfrm>
    </dsp:sp>
    <dsp:sp modelId="{FC288879-BDA1-4991-9D23-6445CA89D28F}">
      <dsp:nvSpPr>
        <dsp:cNvPr id="0" name=""/>
        <dsp:cNvSpPr/>
      </dsp:nvSpPr>
      <dsp:spPr>
        <a:xfrm>
          <a:off x="4342988" y="1443061"/>
          <a:ext cx="2348770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Engaging versus light-</a:t>
          </a:r>
          <a:r>
            <a:rPr lang="nl-BE" sz="1100" kern="1200" err="1"/>
            <a:t>hearted</a:t>
          </a:r>
          <a:r>
            <a:rPr lang="nl-BE" sz="1100" kern="1200"/>
            <a:t> </a:t>
          </a:r>
          <a:r>
            <a:rPr lang="nl-BE" sz="1100" kern="1200" err="1"/>
            <a:t>posts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COV </a:t>
          </a:r>
          <a:r>
            <a:rPr lang="nl-BE" sz="1100" kern="1200" err="1"/>
            <a:t>behind</a:t>
          </a:r>
          <a:r>
            <a:rPr lang="nl-BE" sz="1100" kern="1200"/>
            <a:t> </a:t>
          </a:r>
          <a:r>
            <a:rPr lang="nl-BE" sz="1100" kern="1200" err="1"/>
            <a:t>the</a:t>
          </a:r>
          <a:r>
            <a:rPr lang="nl-BE" sz="1100" kern="1200"/>
            <a:t> scenes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Quality images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Use the stories!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Actions to increase the number of followers</a:t>
          </a:r>
        </a:p>
      </dsp:txBody>
      <dsp:txXfrm>
        <a:off x="4342988" y="1443061"/>
        <a:ext cx="2348770" cy="1152477"/>
      </dsp:txXfrm>
    </dsp:sp>
    <dsp:sp modelId="{AEBBF606-B6AD-4E7F-880F-573583950E50}">
      <dsp:nvSpPr>
        <dsp:cNvPr id="0" name=""/>
        <dsp:cNvSpPr/>
      </dsp:nvSpPr>
      <dsp:spPr>
        <a:xfrm>
          <a:off x="0" y="2883658"/>
          <a:ext cx="6693061" cy="115247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9962F-2834-4B8A-89EA-B301F1137E9E}">
      <dsp:nvSpPr>
        <dsp:cNvPr id="0" name=""/>
        <dsp:cNvSpPr/>
      </dsp:nvSpPr>
      <dsp:spPr>
        <a:xfrm>
          <a:off x="348624" y="3142965"/>
          <a:ext cx="633862" cy="6338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6E14C-EF71-4FFB-91DA-DD7FC6AEC13D}">
      <dsp:nvSpPr>
        <dsp:cNvPr id="0" name=""/>
        <dsp:cNvSpPr/>
      </dsp:nvSpPr>
      <dsp:spPr>
        <a:xfrm>
          <a:off x="1331111" y="2883658"/>
          <a:ext cx="3011877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Results:</a:t>
          </a:r>
          <a:endParaRPr lang="en-US" sz="2500" kern="1200"/>
        </a:p>
      </dsp:txBody>
      <dsp:txXfrm>
        <a:off x="1331111" y="2883658"/>
        <a:ext cx="3011877" cy="1152477"/>
      </dsp:txXfrm>
    </dsp:sp>
    <dsp:sp modelId="{3917D39E-F09D-4925-A6D1-5598F37989C4}">
      <dsp:nvSpPr>
        <dsp:cNvPr id="0" name=""/>
        <dsp:cNvSpPr/>
      </dsp:nvSpPr>
      <dsp:spPr>
        <a:xfrm>
          <a:off x="4342988" y="2883658"/>
          <a:ext cx="2348770" cy="115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71" tIns="121971" rIns="121971" bIns="121971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1102 followers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Limited number of likes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Reach: 40% of the followers</a:t>
          </a:r>
        </a:p>
        <a:p>
          <a:pPr marL="0" lvl="0" indent="0" algn="l" defTabSz="488950"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342988" y="2883658"/>
        <a:ext cx="2348770" cy="11524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2546F-EB58-4F52-B9B9-D4D216504B12}">
      <dsp:nvSpPr>
        <dsp:cNvPr id="0" name=""/>
        <dsp:cNvSpPr/>
      </dsp:nvSpPr>
      <dsp:spPr>
        <a:xfrm>
          <a:off x="0" y="2455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EC52-3314-49C4-ACE8-E7B00A0CC9C7}">
      <dsp:nvSpPr>
        <dsp:cNvPr id="0" name=""/>
        <dsp:cNvSpPr/>
      </dsp:nvSpPr>
      <dsp:spPr>
        <a:xfrm>
          <a:off x="347410" y="260860"/>
          <a:ext cx="631654" cy="631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F6E93-8FDB-4501-B86D-5A17C57CD3CF}">
      <dsp:nvSpPr>
        <dsp:cNvPr id="0" name=""/>
        <dsp:cNvSpPr/>
      </dsp:nvSpPr>
      <dsp:spPr>
        <a:xfrm>
          <a:off x="1326474" y="2455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Why:</a:t>
          </a:r>
          <a:endParaRPr lang="en-US" sz="2500" kern="1200"/>
        </a:p>
      </dsp:txBody>
      <dsp:txXfrm>
        <a:off x="1326474" y="2455"/>
        <a:ext cx="2502518" cy="1148462"/>
      </dsp:txXfrm>
    </dsp:sp>
    <dsp:sp modelId="{1D01C745-50A4-45AF-A11B-652A1A923962}">
      <dsp:nvSpPr>
        <dsp:cNvPr id="0" name=""/>
        <dsp:cNvSpPr/>
      </dsp:nvSpPr>
      <dsp:spPr>
        <a:xfrm>
          <a:off x="3828993" y="2455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Build</a:t>
          </a:r>
          <a:r>
            <a:rPr lang="nl-BE" sz="1100" kern="1200"/>
            <a:t> </a:t>
          </a:r>
          <a:r>
            <a:rPr lang="nl-BE" sz="1100" kern="1200" err="1"/>
            <a:t>the</a:t>
          </a:r>
          <a:r>
            <a:rPr lang="nl-BE" sz="1100" kern="1200"/>
            <a:t> image of </a:t>
          </a:r>
          <a:r>
            <a:rPr lang="nl-BE" sz="1100" kern="1200" err="1"/>
            <a:t>an</a:t>
          </a:r>
          <a:r>
            <a:rPr lang="nl-BE" sz="1100" kern="1200"/>
            <a:t> expert </a:t>
          </a:r>
          <a:r>
            <a:rPr lang="nl-BE" sz="1100" kern="1200" err="1"/>
            <a:t>organiszation</a:t>
          </a:r>
          <a:r>
            <a:rPr lang="nl-BE" sz="1100" kern="1200"/>
            <a:t>, </a:t>
          </a:r>
          <a:r>
            <a:rPr lang="nl-BE" sz="1100" kern="1200" err="1"/>
            <a:t>also</a:t>
          </a:r>
          <a:r>
            <a:rPr lang="nl-BE" sz="1100" kern="1200"/>
            <a:t> on </a:t>
          </a:r>
          <a:r>
            <a:rPr lang="nl-BE" sz="1100" kern="1200" err="1"/>
            <a:t>the</a:t>
          </a:r>
          <a:r>
            <a:rPr lang="nl-BE" sz="1100" kern="1200"/>
            <a:t> </a:t>
          </a:r>
          <a:r>
            <a:rPr lang="nl-BE" sz="1100" kern="1200" err="1"/>
            <a:t>pedagogical</a:t>
          </a:r>
          <a:r>
            <a:rPr lang="nl-BE" sz="1100" kern="1200"/>
            <a:t> field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Build</a:t>
          </a:r>
          <a:r>
            <a:rPr lang="nl-BE" sz="1100" kern="1200"/>
            <a:t> a </a:t>
          </a:r>
          <a:r>
            <a:rPr lang="nl-BE" sz="1100" kern="1200" err="1"/>
            <a:t>network</a:t>
          </a:r>
          <a:r>
            <a:rPr lang="nl-BE" sz="1100" kern="1200"/>
            <a:t> of </a:t>
          </a:r>
          <a:r>
            <a:rPr lang="nl-BE" sz="1100" kern="1200" err="1"/>
            <a:t>education</a:t>
          </a:r>
          <a:r>
            <a:rPr lang="nl-BE" sz="1100" kern="1200"/>
            <a:t> experts, policy makers, </a:t>
          </a:r>
          <a:r>
            <a:rPr lang="nl-BE" sz="1100" kern="1200" err="1"/>
            <a:t>civil</a:t>
          </a:r>
          <a:r>
            <a:rPr lang="nl-BE" sz="1100" kern="1200"/>
            <a:t> society</a:t>
          </a:r>
          <a:endParaRPr lang="en-US" sz="1100" kern="1200"/>
        </a:p>
      </dsp:txBody>
      <dsp:txXfrm>
        <a:off x="3828993" y="2455"/>
        <a:ext cx="1730862" cy="1148462"/>
      </dsp:txXfrm>
    </dsp:sp>
    <dsp:sp modelId="{7E67708B-750A-4767-889A-D657EDBC8235}">
      <dsp:nvSpPr>
        <dsp:cNvPr id="0" name=""/>
        <dsp:cNvSpPr/>
      </dsp:nvSpPr>
      <dsp:spPr>
        <a:xfrm>
          <a:off x="0" y="1438034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1539-AF3B-4EDD-933F-39410F9D1222}">
      <dsp:nvSpPr>
        <dsp:cNvPr id="0" name=""/>
        <dsp:cNvSpPr/>
      </dsp:nvSpPr>
      <dsp:spPr>
        <a:xfrm>
          <a:off x="347410" y="1696438"/>
          <a:ext cx="631654" cy="631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12101-49DD-4EB2-8389-9A53BEBF952A}">
      <dsp:nvSpPr>
        <dsp:cNvPr id="0" name=""/>
        <dsp:cNvSpPr/>
      </dsp:nvSpPr>
      <dsp:spPr>
        <a:xfrm>
          <a:off x="1326474" y="1438034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How:</a:t>
          </a:r>
          <a:endParaRPr lang="en-US" sz="2500" kern="1200"/>
        </a:p>
      </dsp:txBody>
      <dsp:txXfrm>
        <a:off x="1326474" y="1438034"/>
        <a:ext cx="2502518" cy="1148462"/>
      </dsp:txXfrm>
    </dsp:sp>
    <dsp:sp modelId="{FC288879-BDA1-4991-9D23-6445CA89D28F}">
      <dsp:nvSpPr>
        <dsp:cNvPr id="0" name=""/>
        <dsp:cNvSpPr/>
      </dsp:nvSpPr>
      <dsp:spPr>
        <a:xfrm>
          <a:off x="3828993" y="1438034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Post </a:t>
          </a:r>
          <a:r>
            <a:rPr lang="nl-BE" sz="1100" kern="1200" err="1"/>
            <a:t>articles</a:t>
          </a:r>
          <a:r>
            <a:rPr lang="nl-BE" sz="1100" kern="1200"/>
            <a:t> </a:t>
          </a:r>
          <a:r>
            <a:rPr lang="nl-BE" sz="1100" kern="1200" err="1"/>
            <a:t>from</a:t>
          </a:r>
          <a:r>
            <a:rPr lang="nl-BE" sz="1100" kern="1200"/>
            <a:t> member magazine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Higlight</a:t>
          </a:r>
          <a:r>
            <a:rPr lang="nl-BE" sz="1100" kern="1200"/>
            <a:t> </a:t>
          </a:r>
          <a:r>
            <a:rPr lang="nl-BE" sz="1100" kern="1200" err="1"/>
            <a:t>participation</a:t>
          </a:r>
          <a:r>
            <a:rPr lang="nl-BE" sz="1100" kern="1200"/>
            <a:t> in expert panels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828993" y="1438034"/>
        <a:ext cx="1730862" cy="1148462"/>
      </dsp:txXfrm>
    </dsp:sp>
    <dsp:sp modelId="{AEBBF606-B6AD-4E7F-880F-573583950E50}">
      <dsp:nvSpPr>
        <dsp:cNvPr id="0" name=""/>
        <dsp:cNvSpPr/>
      </dsp:nvSpPr>
      <dsp:spPr>
        <a:xfrm>
          <a:off x="0" y="2873613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9962F-2834-4B8A-89EA-B301F1137E9E}">
      <dsp:nvSpPr>
        <dsp:cNvPr id="0" name=""/>
        <dsp:cNvSpPr/>
      </dsp:nvSpPr>
      <dsp:spPr>
        <a:xfrm>
          <a:off x="347410" y="3132017"/>
          <a:ext cx="631654" cy="631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6E14C-EF71-4FFB-91DA-DD7FC6AEC13D}">
      <dsp:nvSpPr>
        <dsp:cNvPr id="0" name=""/>
        <dsp:cNvSpPr/>
      </dsp:nvSpPr>
      <dsp:spPr>
        <a:xfrm>
          <a:off x="1326474" y="2873613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Results:</a:t>
          </a:r>
          <a:endParaRPr lang="en-US" sz="2500" kern="1200"/>
        </a:p>
      </dsp:txBody>
      <dsp:txXfrm>
        <a:off x="1326474" y="2873613"/>
        <a:ext cx="2502518" cy="1148462"/>
      </dsp:txXfrm>
    </dsp:sp>
    <dsp:sp modelId="{3917D39E-F09D-4925-A6D1-5598F37989C4}">
      <dsp:nvSpPr>
        <dsp:cNvPr id="0" name=""/>
        <dsp:cNvSpPr/>
      </dsp:nvSpPr>
      <dsp:spPr>
        <a:xfrm>
          <a:off x="3828993" y="2873613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91 </a:t>
          </a:r>
          <a:r>
            <a:rPr lang="nl-BE" sz="1100" kern="1200" err="1"/>
            <a:t>followers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Need</a:t>
          </a:r>
          <a:r>
            <a:rPr lang="nl-BE" sz="1100" kern="1200"/>
            <a:t> </a:t>
          </a:r>
          <a:r>
            <a:rPr lang="nl-BE" sz="1100" kern="1200" err="1"/>
            <a:t>to</a:t>
          </a:r>
          <a:r>
            <a:rPr lang="nl-BE" sz="1100" kern="1200"/>
            <a:t> </a:t>
          </a:r>
          <a:r>
            <a:rPr lang="nl-BE" sz="1100" kern="1200" err="1"/>
            <a:t>activate</a:t>
          </a:r>
          <a:r>
            <a:rPr lang="nl-BE" sz="1100" kern="1200"/>
            <a:t> </a:t>
          </a:r>
          <a:r>
            <a:rPr lang="nl-BE" sz="1100" kern="1200" err="1"/>
            <a:t>our</a:t>
          </a:r>
          <a:r>
            <a:rPr lang="nl-BE" sz="1100" kern="1200"/>
            <a:t> </a:t>
          </a:r>
          <a:r>
            <a:rPr lang="nl-BE" sz="1100" kern="1200" err="1"/>
            <a:t>visibility</a:t>
          </a:r>
          <a:endParaRPr lang="nl-BE" sz="1100" kern="1200"/>
        </a:p>
        <a:p>
          <a:pPr marL="0" lvl="0" indent="0" algn="l" defTabSz="488950"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828993" y="2873613"/>
        <a:ext cx="1730862" cy="114846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2546F-EB58-4F52-B9B9-D4D216504B12}">
      <dsp:nvSpPr>
        <dsp:cNvPr id="0" name=""/>
        <dsp:cNvSpPr/>
      </dsp:nvSpPr>
      <dsp:spPr>
        <a:xfrm>
          <a:off x="0" y="2455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EC52-3314-49C4-ACE8-E7B00A0CC9C7}">
      <dsp:nvSpPr>
        <dsp:cNvPr id="0" name=""/>
        <dsp:cNvSpPr/>
      </dsp:nvSpPr>
      <dsp:spPr>
        <a:xfrm>
          <a:off x="347410" y="260860"/>
          <a:ext cx="631654" cy="631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F6E93-8FDB-4501-B86D-5A17C57CD3CF}">
      <dsp:nvSpPr>
        <dsp:cNvPr id="0" name=""/>
        <dsp:cNvSpPr/>
      </dsp:nvSpPr>
      <dsp:spPr>
        <a:xfrm>
          <a:off x="1326474" y="2455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Why:</a:t>
          </a:r>
          <a:endParaRPr lang="en-US" sz="2500" kern="1200"/>
        </a:p>
      </dsp:txBody>
      <dsp:txXfrm>
        <a:off x="1326474" y="2455"/>
        <a:ext cx="2502518" cy="1148462"/>
      </dsp:txXfrm>
    </dsp:sp>
    <dsp:sp modelId="{1D01C745-50A4-45AF-A11B-652A1A923962}">
      <dsp:nvSpPr>
        <dsp:cNvPr id="0" name=""/>
        <dsp:cNvSpPr/>
      </dsp:nvSpPr>
      <dsp:spPr>
        <a:xfrm>
          <a:off x="3828993" y="2455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Reach a </a:t>
          </a:r>
          <a:r>
            <a:rPr lang="nl-BE" sz="1100" kern="1200" err="1"/>
            <a:t>wider</a:t>
          </a:r>
          <a:r>
            <a:rPr lang="nl-BE" sz="1100" kern="1200"/>
            <a:t> </a:t>
          </a:r>
          <a:r>
            <a:rPr lang="nl-BE" sz="1100" kern="1200" err="1"/>
            <a:t>audience</a:t>
          </a:r>
          <a:r>
            <a:rPr lang="nl-BE" sz="1100" kern="1200"/>
            <a:t> of </a:t>
          </a:r>
          <a:r>
            <a:rPr lang="nl-BE" sz="1100" kern="1200" err="1"/>
            <a:t>press</a:t>
          </a:r>
          <a:r>
            <a:rPr lang="nl-BE" sz="1100" kern="1200"/>
            <a:t> </a:t>
          </a:r>
          <a:r>
            <a:rPr lang="nl-BE" sz="1100" kern="1200" err="1"/>
            <a:t>and</a:t>
          </a:r>
          <a:r>
            <a:rPr lang="nl-BE" sz="1100" kern="1200"/>
            <a:t> </a:t>
          </a:r>
          <a:r>
            <a:rPr lang="nl-BE" sz="1100" kern="1200" err="1"/>
            <a:t>other</a:t>
          </a:r>
          <a:r>
            <a:rPr lang="nl-BE" sz="1100" kern="1200"/>
            <a:t> </a:t>
          </a:r>
          <a:r>
            <a:rPr lang="nl-BE" sz="1100" kern="1200" err="1"/>
            <a:t>organisations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Make </a:t>
          </a:r>
          <a:r>
            <a:rPr lang="nl-BE" sz="1100" kern="1200" err="1"/>
            <a:t>ourselves</a:t>
          </a:r>
          <a:r>
            <a:rPr lang="nl-BE" sz="1100" kern="1200"/>
            <a:t> </a:t>
          </a:r>
          <a:r>
            <a:rPr lang="nl-BE" sz="1100" kern="1200" err="1"/>
            <a:t>known</a:t>
          </a:r>
          <a:r>
            <a:rPr lang="nl-BE" sz="1100" kern="1200"/>
            <a:t> as THE experts on </a:t>
          </a:r>
          <a:r>
            <a:rPr lang="nl-BE" sz="1100" kern="1200" err="1"/>
            <a:t>primary</a:t>
          </a:r>
          <a:r>
            <a:rPr lang="nl-BE" sz="1100" kern="1200"/>
            <a:t> </a:t>
          </a:r>
          <a:r>
            <a:rPr lang="nl-BE" sz="1100" kern="1200" err="1"/>
            <a:t>and</a:t>
          </a:r>
          <a:r>
            <a:rPr lang="nl-BE" sz="1100" kern="1200"/>
            <a:t> </a:t>
          </a:r>
          <a:r>
            <a:rPr lang="nl-BE" sz="1100" kern="1200" err="1"/>
            <a:t>preprimary</a:t>
          </a:r>
          <a:r>
            <a:rPr lang="nl-BE" sz="1100" kern="1200"/>
            <a:t> </a:t>
          </a:r>
          <a:r>
            <a:rPr lang="nl-BE" sz="1100" kern="1200" err="1"/>
            <a:t>education</a:t>
          </a:r>
          <a:endParaRPr lang="en-US" sz="1100" kern="1200"/>
        </a:p>
      </dsp:txBody>
      <dsp:txXfrm>
        <a:off x="3828993" y="2455"/>
        <a:ext cx="1730862" cy="1148462"/>
      </dsp:txXfrm>
    </dsp:sp>
    <dsp:sp modelId="{7E67708B-750A-4767-889A-D657EDBC8235}">
      <dsp:nvSpPr>
        <dsp:cNvPr id="0" name=""/>
        <dsp:cNvSpPr/>
      </dsp:nvSpPr>
      <dsp:spPr>
        <a:xfrm>
          <a:off x="0" y="1438034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1539-AF3B-4EDD-933F-39410F9D1222}">
      <dsp:nvSpPr>
        <dsp:cNvPr id="0" name=""/>
        <dsp:cNvSpPr/>
      </dsp:nvSpPr>
      <dsp:spPr>
        <a:xfrm>
          <a:off x="347410" y="1696438"/>
          <a:ext cx="631654" cy="631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12101-49DD-4EB2-8389-9A53BEBF952A}">
      <dsp:nvSpPr>
        <dsp:cNvPr id="0" name=""/>
        <dsp:cNvSpPr/>
      </dsp:nvSpPr>
      <dsp:spPr>
        <a:xfrm>
          <a:off x="1326474" y="1438034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How:</a:t>
          </a:r>
          <a:endParaRPr lang="en-US" sz="2500" kern="1200"/>
        </a:p>
      </dsp:txBody>
      <dsp:txXfrm>
        <a:off x="1326474" y="1438034"/>
        <a:ext cx="2502518" cy="1148462"/>
      </dsp:txXfrm>
    </dsp:sp>
    <dsp:sp modelId="{FC288879-BDA1-4991-9D23-6445CA89D28F}">
      <dsp:nvSpPr>
        <dsp:cNvPr id="0" name=""/>
        <dsp:cNvSpPr/>
      </dsp:nvSpPr>
      <dsp:spPr>
        <a:xfrm>
          <a:off x="3782104" y="1649053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Post </a:t>
          </a:r>
          <a:r>
            <a:rPr lang="nl-BE" sz="1100" kern="1200" err="1"/>
            <a:t>our</a:t>
          </a:r>
          <a:r>
            <a:rPr lang="nl-BE" sz="1100" kern="1200"/>
            <a:t> policy </a:t>
          </a:r>
          <a:r>
            <a:rPr lang="nl-BE" sz="1100" kern="1200" err="1"/>
            <a:t>positions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Links </a:t>
          </a:r>
          <a:r>
            <a:rPr lang="nl-BE" sz="1100" kern="1200" err="1"/>
            <a:t>to</a:t>
          </a:r>
          <a:r>
            <a:rPr lang="nl-BE" sz="1100" kern="1200"/>
            <a:t> </a:t>
          </a:r>
          <a:r>
            <a:rPr lang="nl-BE" sz="1100" kern="1200" err="1"/>
            <a:t>our</a:t>
          </a:r>
          <a:r>
            <a:rPr lang="nl-BE" sz="1100" kern="1200"/>
            <a:t> website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Support </a:t>
          </a:r>
          <a:r>
            <a:rPr lang="nl-BE" sz="1100" kern="1200" err="1"/>
            <a:t>befriended</a:t>
          </a:r>
          <a:r>
            <a:rPr lang="nl-BE" sz="1100" kern="1200"/>
            <a:t> </a:t>
          </a:r>
          <a:r>
            <a:rPr lang="nl-BE" sz="1100" kern="1200" err="1"/>
            <a:t>organisations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No </a:t>
          </a:r>
          <a:r>
            <a:rPr lang="nl-BE" sz="1100" kern="1200" err="1"/>
            <a:t>discussions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782104" y="1649053"/>
        <a:ext cx="1730862" cy="1148462"/>
      </dsp:txXfrm>
    </dsp:sp>
    <dsp:sp modelId="{AEBBF606-B6AD-4E7F-880F-573583950E50}">
      <dsp:nvSpPr>
        <dsp:cNvPr id="0" name=""/>
        <dsp:cNvSpPr/>
      </dsp:nvSpPr>
      <dsp:spPr>
        <a:xfrm>
          <a:off x="0" y="2873613"/>
          <a:ext cx="5561152" cy="1148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9962F-2834-4B8A-89EA-B301F1137E9E}">
      <dsp:nvSpPr>
        <dsp:cNvPr id="0" name=""/>
        <dsp:cNvSpPr/>
      </dsp:nvSpPr>
      <dsp:spPr>
        <a:xfrm>
          <a:off x="347410" y="3132017"/>
          <a:ext cx="631654" cy="631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6E14C-EF71-4FFB-91DA-DD7FC6AEC13D}">
      <dsp:nvSpPr>
        <dsp:cNvPr id="0" name=""/>
        <dsp:cNvSpPr/>
      </dsp:nvSpPr>
      <dsp:spPr>
        <a:xfrm>
          <a:off x="1326474" y="2873613"/>
          <a:ext cx="2502518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/>
            <a:t>Results:</a:t>
          </a:r>
          <a:endParaRPr lang="en-US" sz="2500" kern="1200"/>
        </a:p>
      </dsp:txBody>
      <dsp:txXfrm>
        <a:off x="1326474" y="2873613"/>
        <a:ext cx="2502518" cy="1148462"/>
      </dsp:txXfrm>
    </dsp:sp>
    <dsp:sp modelId="{3917D39E-F09D-4925-A6D1-5598F37989C4}">
      <dsp:nvSpPr>
        <dsp:cNvPr id="0" name=""/>
        <dsp:cNvSpPr/>
      </dsp:nvSpPr>
      <dsp:spPr>
        <a:xfrm>
          <a:off x="3828993" y="2873613"/>
          <a:ext cx="1730862" cy="114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6" tIns="121546" rIns="121546" bIns="12154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/>
            <a:t>751 </a:t>
          </a:r>
          <a:r>
            <a:rPr lang="nl-BE" sz="1100" kern="1200" err="1"/>
            <a:t>followers</a:t>
          </a:r>
          <a:endParaRPr lang="nl-BE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err="1"/>
            <a:t>Wider</a:t>
          </a:r>
          <a:r>
            <a:rPr lang="nl-BE" sz="1100" kern="1200"/>
            <a:t> </a:t>
          </a:r>
          <a:r>
            <a:rPr lang="nl-BE" sz="1100" kern="1200" err="1"/>
            <a:t>reach</a:t>
          </a:r>
          <a:r>
            <a:rPr lang="nl-BE" sz="1100" kern="1200"/>
            <a:t> </a:t>
          </a:r>
          <a:r>
            <a:rPr lang="nl-BE" sz="1100" kern="1200" err="1"/>
            <a:t>than</a:t>
          </a:r>
          <a:r>
            <a:rPr lang="nl-BE" sz="1100" kern="1200"/>
            <a:t> </a:t>
          </a:r>
          <a:r>
            <a:rPr lang="nl-BE" sz="1100" kern="1200" err="1"/>
            <a:t>the</a:t>
          </a:r>
          <a:r>
            <a:rPr lang="nl-BE" sz="1100" kern="1200"/>
            <a:t> </a:t>
          </a:r>
          <a:r>
            <a:rPr lang="nl-BE" sz="1100" kern="1200" err="1"/>
            <a:t>likes</a:t>
          </a:r>
          <a:r>
            <a:rPr lang="nl-BE" sz="1100" kern="1200"/>
            <a:t> </a:t>
          </a:r>
          <a:r>
            <a:rPr lang="nl-BE" sz="1100" kern="1200" err="1"/>
            <a:t>suggest</a:t>
          </a:r>
          <a:endParaRPr lang="nl-BE" sz="1100" kern="1200"/>
        </a:p>
        <a:p>
          <a:pPr marL="0" lvl="0" indent="0" algn="l" defTabSz="488950"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828993" y="2873613"/>
        <a:ext cx="1730862" cy="1148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D3FDD-5960-492C-A89C-B125641078A9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991A8-70BA-4F7D-9AAD-FCD5179B363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396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1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1819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F17BB-58F5-4707-84AB-5D21EBE9CDF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210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7996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8339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8882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0652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6388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8666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6717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4818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0631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9614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044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3922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32475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2873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0020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931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3338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278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2437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991A8-70BA-4F7D-9AAD-FCD5179B363C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8974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8210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2264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982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1828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36777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0133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526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7863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5388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493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11031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19574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26656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97071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34286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9023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77379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17BB-58F5-4707-84AB-5D21EBE9CDFC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34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25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753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2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000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295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382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627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150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0028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6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809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05E050C-12C8-4BD7-BC26-C53CD1D608F8}" type="datetimeFigureOut">
              <a:rPr lang="nl-BE" smtClean="0"/>
              <a:t>09/06/2023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E3B086F-7513-467B-8AF6-337899F09A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74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1.pn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48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44.png"/><Relationship Id="rId9" Type="http://schemas.microsoft.com/office/2007/relationships/diagramDrawing" Target="../diagrams/drawing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65.png"/><Relationship Id="rId4" Type="http://schemas.openxmlformats.org/officeDocument/2006/relationships/diagramLayout" Target="../diagrams/layout14.xml"/><Relationship Id="rId9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openxmlformats.org/officeDocument/2006/relationships/image" Target="../media/image74.png"/><Relationship Id="rId7" Type="http://schemas.openxmlformats.org/officeDocument/2006/relationships/diagramQuickStyle" Target="../diagrams/quickStyle1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5.xml"/><Relationship Id="rId11" Type="http://schemas.openxmlformats.org/officeDocument/2006/relationships/image" Target="../media/image65.png"/><Relationship Id="rId5" Type="http://schemas.openxmlformats.org/officeDocument/2006/relationships/diagramData" Target="../diagrams/data15.xml"/><Relationship Id="rId10" Type="http://schemas.openxmlformats.org/officeDocument/2006/relationships/image" Target="../media/image75.png"/><Relationship Id="rId4" Type="http://schemas.openxmlformats.org/officeDocument/2006/relationships/image" Target="../media/image63.png"/><Relationship Id="rId9" Type="http://schemas.microsoft.com/office/2007/relationships/diagramDrawing" Target="../diagrams/drawing1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openxmlformats.org/officeDocument/2006/relationships/image" Target="../media/image65.png"/><Relationship Id="rId4" Type="http://schemas.openxmlformats.org/officeDocument/2006/relationships/diagramLayout" Target="../diagrams/layout16.xml"/><Relationship Id="rId9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65.png"/><Relationship Id="rId4" Type="http://schemas.openxmlformats.org/officeDocument/2006/relationships/diagramLayout" Target="../diagrams/layout17.xml"/><Relationship Id="rId9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hyperlink" Target="https://www.hetacv.be/acv-cov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3.svg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6C0621-B510-1790-F8E2-67416D22B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COV </a:t>
            </a:r>
            <a:r>
              <a:rPr lang="nl-BE" err="1"/>
              <a:t>and</a:t>
            </a:r>
            <a:r>
              <a:rPr lang="nl-BE"/>
              <a:t> the </a:t>
            </a:r>
            <a:r>
              <a:rPr lang="nl-BE" err="1"/>
              <a:t>digitization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8D107C1-785C-4E12-BE57-A9034BAE36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BE"/>
              <a:t>How </a:t>
            </a:r>
            <a:r>
              <a:rPr lang="nl-BE" err="1"/>
              <a:t>to</a:t>
            </a:r>
            <a:r>
              <a:rPr lang="nl-BE"/>
              <a:t> deal </a:t>
            </a:r>
            <a:r>
              <a:rPr lang="nl-BE" err="1"/>
              <a:t>with</a:t>
            </a:r>
            <a:r>
              <a:rPr lang="nl-BE"/>
              <a:t> </a:t>
            </a:r>
            <a:r>
              <a:rPr lang="nl-BE" err="1"/>
              <a:t>it</a:t>
            </a:r>
            <a:r>
              <a:rPr lang="nl-BE"/>
              <a:t> in </a:t>
            </a:r>
            <a:r>
              <a:rPr lang="nl-BE" err="1"/>
              <a:t>education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in the </a:t>
            </a:r>
            <a:r>
              <a:rPr lang="nl-BE" err="1"/>
              <a:t>organization</a:t>
            </a:r>
            <a:r>
              <a:rPr lang="nl-BE"/>
              <a:t> of the </a:t>
            </a:r>
            <a:r>
              <a:rPr lang="nl-BE" err="1"/>
              <a:t>union</a:t>
            </a:r>
            <a:r>
              <a:rPr lang="nl-BE"/>
              <a:t>?</a:t>
            </a:r>
          </a:p>
          <a:p>
            <a:endParaRPr lang="nl-BE"/>
          </a:p>
          <a:p>
            <a:r>
              <a:rPr lang="nl-BE"/>
              <a:t>NKOS</a:t>
            </a:r>
          </a:p>
          <a:p>
            <a:r>
              <a:rPr lang="nl-BE"/>
              <a:t>09-06-2023</a:t>
            </a:r>
          </a:p>
          <a:p>
            <a:endParaRPr lang="nl-BE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82091310-20C0-13AB-9969-86A26BD9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9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1683C-579E-3985-959E-4A1B578E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Table</a:t>
            </a:r>
            <a:r>
              <a:rPr lang="nl-BE"/>
              <a:t> of contents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BD3602-8923-EBAD-63D0-87BD67E94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/>
              <a:t>Part </a:t>
            </a:r>
            <a:r>
              <a:rPr lang="nl-BE" err="1"/>
              <a:t>one</a:t>
            </a:r>
            <a:r>
              <a:rPr lang="nl-BE"/>
              <a:t>: </a:t>
            </a:r>
            <a:r>
              <a:rPr lang="nl-BE" err="1"/>
              <a:t>digitization</a:t>
            </a:r>
            <a:r>
              <a:rPr lang="nl-BE"/>
              <a:t> in </a:t>
            </a:r>
            <a:r>
              <a:rPr lang="nl-BE" err="1"/>
              <a:t>education</a:t>
            </a:r>
            <a:endParaRPr lang="nl-BE"/>
          </a:p>
          <a:p>
            <a:pPr lvl="1"/>
            <a:r>
              <a:rPr lang="nl-BE" err="1"/>
              <a:t>Flemish</a:t>
            </a:r>
            <a:r>
              <a:rPr lang="nl-BE"/>
              <a:t> </a:t>
            </a:r>
            <a:r>
              <a:rPr lang="nl-BE" err="1"/>
              <a:t>digitization</a:t>
            </a:r>
            <a:r>
              <a:rPr lang="nl-BE"/>
              <a:t> </a:t>
            </a:r>
            <a:r>
              <a:rPr lang="nl-BE" err="1"/>
              <a:t>before</a:t>
            </a:r>
            <a:r>
              <a:rPr lang="nl-BE"/>
              <a:t> COVID-19</a:t>
            </a:r>
          </a:p>
          <a:p>
            <a:pPr lvl="1"/>
            <a:r>
              <a:rPr lang="nl-BE" err="1"/>
              <a:t>After</a:t>
            </a:r>
            <a:r>
              <a:rPr lang="nl-BE"/>
              <a:t> COVID-19 crisis</a:t>
            </a:r>
          </a:p>
          <a:p>
            <a:pPr lvl="1"/>
            <a:r>
              <a:rPr lang="nl-BE"/>
              <a:t>How COV looks at long-term </a:t>
            </a:r>
            <a:r>
              <a:rPr lang="nl-BE" err="1"/>
              <a:t>digitization</a:t>
            </a:r>
            <a:endParaRPr lang="nl-BE"/>
          </a:p>
          <a:p>
            <a:r>
              <a:rPr lang="nl-BE"/>
              <a:t>Part </a:t>
            </a:r>
            <a:r>
              <a:rPr lang="nl-BE" err="1"/>
              <a:t>two</a:t>
            </a:r>
            <a:r>
              <a:rPr lang="nl-BE"/>
              <a:t>: </a:t>
            </a:r>
            <a:r>
              <a:rPr lang="nl-BE" err="1"/>
              <a:t>Digitization</a:t>
            </a:r>
            <a:r>
              <a:rPr lang="nl-BE"/>
              <a:t> in </a:t>
            </a:r>
            <a:r>
              <a:rPr lang="nl-BE" err="1"/>
              <a:t>our</a:t>
            </a:r>
            <a:r>
              <a:rPr lang="nl-BE"/>
              <a:t> </a:t>
            </a:r>
            <a:r>
              <a:rPr lang="nl-BE" err="1"/>
              <a:t>own</a:t>
            </a:r>
            <a:r>
              <a:rPr lang="nl-BE"/>
              <a:t> </a:t>
            </a:r>
            <a:r>
              <a:rPr lang="nl-BE" err="1"/>
              <a:t>organization</a:t>
            </a:r>
            <a:endParaRPr lang="nl-BE"/>
          </a:p>
          <a:p>
            <a:pPr lvl="1"/>
            <a:r>
              <a:rPr lang="nl-BE"/>
              <a:t>How we </a:t>
            </a:r>
            <a:r>
              <a:rPr lang="nl-BE" err="1"/>
              <a:t>work</a:t>
            </a:r>
            <a:r>
              <a:rPr lang="nl-BE"/>
              <a:t> in COV as a professional </a:t>
            </a:r>
            <a:r>
              <a:rPr lang="nl-BE" err="1"/>
              <a:t>organization</a:t>
            </a:r>
            <a:endParaRPr lang="nl-BE"/>
          </a:p>
          <a:p>
            <a:pPr lvl="1"/>
            <a:r>
              <a:rPr lang="nl-BE"/>
              <a:t>How we </a:t>
            </a:r>
            <a:r>
              <a:rPr lang="nl-BE" err="1"/>
              <a:t>use</a:t>
            </a:r>
            <a:r>
              <a:rPr lang="nl-BE"/>
              <a:t> </a:t>
            </a:r>
            <a:r>
              <a:rPr lang="nl-BE" err="1"/>
              <a:t>it</a:t>
            </a:r>
            <a:r>
              <a:rPr lang="nl-BE"/>
              <a:t> as a member </a:t>
            </a:r>
            <a:r>
              <a:rPr lang="nl-BE" err="1"/>
              <a:t>organization</a:t>
            </a:r>
            <a:endParaRPr lang="nl-BE"/>
          </a:p>
          <a:p>
            <a:pPr lvl="2"/>
            <a:r>
              <a:rPr lang="nl-BE" err="1"/>
              <a:t>Social</a:t>
            </a:r>
            <a:r>
              <a:rPr lang="nl-BE"/>
              <a:t> media</a:t>
            </a:r>
          </a:p>
          <a:p>
            <a:pPr lvl="2"/>
            <a:r>
              <a:rPr lang="nl-BE" err="1"/>
              <a:t>Other</a:t>
            </a:r>
            <a:r>
              <a:rPr lang="nl-BE"/>
              <a:t> digital tools</a:t>
            </a:r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EF50E2E2-7536-B112-D246-1660E02FF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8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2399-46AD-D064-3F8C-BAE020313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0384"/>
            <a:ext cx="9144000" cy="2764028"/>
          </a:xfrm>
        </p:spPr>
        <p:txBody>
          <a:bodyPr anchor="ctr">
            <a:normAutofit/>
          </a:bodyPr>
          <a:lstStyle/>
          <a:p>
            <a:r>
              <a:rPr lang="nl-BE" sz="5000"/>
              <a:t>Part ONE: </a:t>
            </a:r>
            <a:br>
              <a:rPr lang="nl-BE" sz="5000"/>
            </a:br>
            <a:r>
              <a:rPr lang="nl-BE" sz="5000" err="1"/>
              <a:t>Digitization</a:t>
            </a:r>
            <a:r>
              <a:rPr lang="nl-BE" sz="5000"/>
              <a:t> in </a:t>
            </a:r>
            <a:r>
              <a:rPr lang="nl-BE" sz="5000" err="1"/>
              <a:t>education</a:t>
            </a:r>
            <a:endParaRPr lang="nl-BE" sz="5000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74A1B42B-EC63-EB14-CE18-93B4EFA30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0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4028B-1CCD-A570-51E8-6A99874C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Flemish</a:t>
            </a:r>
            <a:r>
              <a:rPr lang="nl-BE"/>
              <a:t> </a:t>
            </a:r>
            <a:r>
              <a:rPr lang="nl-BE" err="1"/>
              <a:t>digitization</a:t>
            </a:r>
            <a:r>
              <a:rPr lang="nl-BE"/>
              <a:t> </a:t>
            </a:r>
            <a:r>
              <a:rPr lang="nl-BE" err="1"/>
              <a:t>before</a:t>
            </a:r>
            <a:r>
              <a:rPr lang="nl-BE"/>
              <a:t> COVID-19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E9A1387-EA25-56AC-EAD6-116716F9A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C36E0132-620D-C9B2-7BBC-F18CB4494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18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C12F4-0F1E-B6D1-E8EA-85AFCF40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Cornerstones</a:t>
            </a:r>
            <a:r>
              <a:rPr lang="nl-BE"/>
              <a:t> </a:t>
            </a:r>
          </a:p>
        </p:txBody>
      </p:sp>
      <p:graphicFrame>
        <p:nvGraphicFramePr>
          <p:cNvPr id="22" name="Tijdelijke aanduiding voor inhoud 2">
            <a:extLst>
              <a:ext uri="{FF2B5EF4-FFF2-40B4-BE49-F238E27FC236}">
                <a16:creationId xmlns:a16="http://schemas.microsoft.com/office/drawing/2014/main" id="{6977D8C4-7E59-F833-959F-DDE49A721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51129"/>
              </p:ext>
            </p:extLst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B8046267-2F29-734A-A723-1E7312E572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75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3B554-4AB8-624B-5DAC-12AE6CDE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ICT-</a:t>
            </a:r>
            <a:r>
              <a:rPr lang="nl-BE" err="1"/>
              <a:t>requirements</a:t>
            </a:r>
            <a:r>
              <a:rPr lang="nl-BE"/>
              <a:t> in </a:t>
            </a:r>
            <a:r>
              <a:rPr lang="nl-BE" err="1"/>
              <a:t>Flemish</a:t>
            </a:r>
            <a:r>
              <a:rPr lang="nl-BE"/>
              <a:t> </a:t>
            </a:r>
            <a:r>
              <a:rPr lang="nl-BE" err="1"/>
              <a:t>education</a:t>
            </a:r>
            <a:endParaRPr lang="nl-BE"/>
          </a:p>
        </p:txBody>
      </p:sp>
      <p:graphicFrame>
        <p:nvGraphicFramePr>
          <p:cNvPr id="18" name="Tijdelijke aanduiding voor inhoud 2">
            <a:extLst>
              <a:ext uri="{FF2B5EF4-FFF2-40B4-BE49-F238E27FC236}">
                <a16:creationId xmlns:a16="http://schemas.microsoft.com/office/drawing/2014/main" id="{B197E6C0-393F-E077-CEB1-90B987B2F9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A1E34CE9-DA92-C89D-A773-D6B6046171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5091A-F108-5EE7-3E19-92D2BA03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MICTIVO - research</a:t>
            </a:r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B21226D7-2920-A617-5FF5-ABB0F4D55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628048"/>
            <a:ext cx="1530595" cy="974159"/>
          </a:xfrm>
          <a:prstGeom prst="rect">
            <a:avLst/>
          </a:prstGeom>
        </p:spPr>
      </p:pic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03BE1BE0-6070-38BA-35E5-DEE5EA1AEB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7853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9271C28-7496-4447-8541-7B39F5E94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17CA6A-C9C4-D93E-088C-D01E454B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704" y="609600"/>
            <a:ext cx="5364444" cy="1356360"/>
          </a:xfrm>
        </p:spPr>
        <p:txBody>
          <a:bodyPr>
            <a:normAutofit/>
          </a:bodyPr>
          <a:lstStyle/>
          <a:p>
            <a:r>
              <a:rPr lang="nl-BE"/>
              <a:t>COV survey 2017</a:t>
            </a:r>
          </a:p>
        </p:txBody>
      </p:sp>
      <p:pic>
        <p:nvPicPr>
          <p:cNvPr id="8" name="Afbeelding 7" descr="Afbeelding met cirkel, diagram, logo, schermopname&#10;&#10;Automatisch gegenereerde beschrijving">
            <a:extLst>
              <a:ext uri="{FF2B5EF4-FFF2-40B4-BE49-F238E27FC236}">
                <a16:creationId xmlns:a16="http://schemas.microsoft.com/office/drawing/2014/main" id="{ACF03A5A-91B5-0AAD-348A-F900D6C55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0" y="2057400"/>
            <a:ext cx="5928202" cy="2578767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346AC8-F321-71FD-F7BB-C29FA654D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703" y="2057400"/>
            <a:ext cx="5364444" cy="4038600"/>
          </a:xfrm>
        </p:spPr>
        <p:txBody>
          <a:bodyPr>
            <a:normAutofit/>
          </a:bodyPr>
          <a:lstStyle/>
          <a:p>
            <a:r>
              <a:rPr lang="nl-BE"/>
              <a:t>10% of members </a:t>
            </a:r>
            <a:r>
              <a:rPr lang="nl-BE" err="1"/>
              <a:t>said</a:t>
            </a:r>
            <a:r>
              <a:rPr lang="nl-BE"/>
              <a:t> </a:t>
            </a:r>
            <a:r>
              <a:rPr lang="nl-BE" err="1"/>
              <a:t>not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use</a:t>
            </a:r>
            <a:r>
              <a:rPr lang="nl-BE"/>
              <a:t> a laptop </a:t>
            </a:r>
            <a:r>
              <a:rPr lang="nl-BE" err="1"/>
              <a:t>for</a:t>
            </a:r>
            <a:r>
              <a:rPr lang="nl-BE"/>
              <a:t> school </a:t>
            </a:r>
            <a:r>
              <a:rPr lang="nl-BE" err="1"/>
              <a:t>work</a:t>
            </a:r>
            <a:endParaRPr lang="nl-BE"/>
          </a:p>
          <a:p>
            <a:r>
              <a:rPr lang="nl-BE"/>
              <a:t>57% </a:t>
            </a:r>
            <a:r>
              <a:rPr lang="nl-BE" err="1"/>
              <a:t>declared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have </a:t>
            </a:r>
            <a:r>
              <a:rPr lang="nl-BE" err="1"/>
              <a:t>bought</a:t>
            </a:r>
            <a:r>
              <a:rPr lang="nl-BE"/>
              <a:t> </a:t>
            </a:r>
            <a:r>
              <a:rPr lang="nl-BE" err="1"/>
              <a:t>their</a:t>
            </a:r>
            <a:r>
              <a:rPr lang="nl-BE"/>
              <a:t> </a:t>
            </a:r>
            <a:r>
              <a:rPr lang="nl-BE" err="1"/>
              <a:t>own</a:t>
            </a:r>
            <a:r>
              <a:rPr lang="nl-BE"/>
              <a:t> laptop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use</a:t>
            </a:r>
            <a:r>
              <a:rPr lang="nl-BE"/>
              <a:t> </a:t>
            </a:r>
            <a:r>
              <a:rPr lang="nl-BE" err="1"/>
              <a:t>for</a:t>
            </a:r>
            <a:r>
              <a:rPr lang="nl-BE"/>
              <a:t> school</a:t>
            </a:r>
          </a:p>
          <a:p>
            <a:r>
              <a:rPr lang="nl-BE"/>
              <a:t>9% </a:t>
            </a:r>
            <a:r>
              <a:rPr lang="nl-BE" err="1"/>
              <a:t>could</a:t>
            </a:r>
            <a:r>
              <a:rPr lang="nl-BE"/>
              <a:t> </a:t>
            </a:r>
            <a:r>
              <a:rPr lang="nl-BE" err="1"/>
              <a:t>use</a:t>
            </a:r>
            <a:r>
              <a:rPr lang="nl-BE"/>
              <a:t> a computer </a:t>
            </a:r>
            <a:r>
              <a:rPr lang="nl-BE" err="1"/>
              <a:t>from</a:t>
            </a:r>
            <a:r>
              <a:rPr lang="nl-BE"/>
              <a:t> school, but </a:t>
            </a:r>
            <a:r>
              <a:rPr lang="nl-BE" err="1"/>
              <a:t>not</a:t>
            </a:r>
            <a:r>
              <a:rPr lang="nl-BE"/>
              <a:t> </a:t>
            </a:r>
            <a:r>
              <a:rPr lang="nl-BE" err="1"/>
              <a:t>allowed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take home</a:t>
            </a:r>
          </a:p>
          <a:p>
            <a:r>
              <a:rPr lang="nl-BE"/>
              <a:t>25% </a:t>
            </a:r>
            <a:r>
              <a:rPr lang="nl-BE" err="1"/>
              <a:t>received</a:t>
            </a:r>
            <a:r>
              <a:rPr lang="nl-BE"/>
              <a:t> a laptop </a:t>
            </a:r>
            <a:r>
              <a:rPr lang="nl-BE" err="1"/>
              <a:t>from</a:t>
            </a:r>
            <a:r>
              <a:rPr lang="nl-BE"/>
              <a:t> school </a:t>
            </a:r>
            <a:r>
              <a:rPr lang="nl-BE" err="1"/>
              <a:t>that</a:t>
            </a:r>
            <a:r>
              <a:rPr lang="nl-BE"/>
              <a:t> </a:t>
            </a:r>
            <a:r>
              <a:rPr lang="nl-BE" err="1"/>
              <a:t>they</a:t>
            </a:r>
            <a:r>
              <a:rPr lang="nl-BE"/>
              <a:t> </a:t>
            </a:r>
            <a:r>
              <a:rPr lang="nl-BE" err="1"/>
              <a:t>were</a:t>
            </a:r>
            <a:r>
              <a:rPr lang="nl-BE"/>
              <a:t> </a:t>
            </a:r>
            <a:r>
              <a:rPr lang="nl-BE" err="1"/>
              <a:t>allowed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take home</a:t>
            </a:r>
          </a:p>
          <a:p>
            <a:endParaRPr lang="nl-BE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FFD16A43-B52B-E21B-4ED0-6008D102C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" y="5663135"/>
            <a:ext cx="1506219" cy="9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88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98E52-EEBA-E5F3-1793-EE1A0C30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nl-BE" dirty="0" err="1"/>
              <a:t>Other</a:t>
            </a:r>
            <a:r>
              <a:rPr lang="nl-BE" dirty="0"/>
              <a:t> </a:t>
            </a:r>
            <a:r>
              <a:rPr lang="nl-BE" dirty="0" err="1"/>
              <a:t>surveys</a:t>
            </a:r>
            <a:endParaRPr lang="nl-BE" dirty="0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2C5856AC-B315-C7EE-5373-B65013895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617029"/>
            <a:ext cx="1547908" cy="985178"/>
          </a:xfrm>
          <a:prstGeom prst="rect">
            <a:avLst/>
          </a:prstGeom>
        </p:spPr>
      </p:pic>
      <p:graphicFrame>
        <p:nvGraphicFramePr>
          <p:cNvPr id="15" name="Tijdelijke aanduiding voor inhoud 2">
            <a:extLst>
              <a:ext uri="{FF2B5EF4-FFF2-40B4-BE49-F238E27FC236}">
                <a16:creationId xmlns:a16="http://schemas.microsoft.com/office/drawing/2014/main" id="{F8D16C9C-70D0-99E5-6A25-62E1C5DE8D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30773"/>
              </p:ext>
            </p:extLst>
          </p:nvPr>
        </p:nvGraphicFramePr>
        <p:xfrm>
          <a:off x="1143000" y="2298530"/>
          <a:ext cx="9872663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09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7C52C-72B9-414B-309E-51EA750B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Professionalization</a:t>
            </a:r>
            <a:endParaRPr lang="nl-BE"/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68FB50DD-3A2B-A164-C029-7AA64FDB26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3EAA285D-3214-82B4-A627-FE68EA59A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1" y="5603966"/>
            <a:ext cx="1568433" cy="9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6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B6F20-4BEC-BF45-A16D-4E532D0E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After</a:t>
            </a:r>
            <a:r>
              <a:rPr lang="nl-BE"/>
              <a:t> COVID-19 crisis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5C750DE-3C18-DF51-4388-C05805F1E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875BF35F-6B9E-BF64-A304-AE080798C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65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8C81480-E2AC-1142-3BAD-08181B58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Beginning</a:t>
            </a:r>
            <a:r>
              <a:rPr lang="nl-BE"/>
              <a:t> of the </a:t>
            </a:r>
            <a:r>
              <a:rPr lang="nl-BE" err="1"/>
              <a:t>pandemic</a:t>
            </a:r>
            <a:endParaRPr lang="nl-BE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64FEDC5-75C8-63F2-CEFF-22BD44F42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err="1"/>
              <a:t>Very</a:t>
            </a:r>
            <a:r>
              <a:rPr lang="nl-BE"/>
              <a:t> </a:t>
            </a:r>
            <a:r>
              <a:rPr lang="nl-BE" err="1"/>
              <a:t>difficult</a:t>
            </a:r>
            <a:r>
              <a:rPr lang="nl-BE"/>
              <a:t> </a:t>
            </a:r>
            <a:r>
              <a:rPr lang="nl-BE" err="1"/>
              <a:t>for</a:t>
            </a:r>
            <a:r>
              <a:rPr lang="nl-BE"/>
              <a:t> schools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provide</a:t>
            </a:r>
            <a:r>
              <a:rPr lang="nl-BE"/>
              <a:t> </a:t>
            </a:r>
            <a:r>
              <a:rPr lang="nl-BE" err="1"/>
              <a:t>good</a:t>
            </a:r>
            <a:r>
              <a:rPr lang="nl-BE"/>
              <a:t> </a:t>
            </a:r>
            <a:r>
              <a:rPr lang="nl-BE" err="1"/>
              <a:t>distance</a:t>
            </a:r>
            <a:r>
              <a:rPr lang="nl-BE"/>
              <a:t> </a:t>
            </a:r>
            <a:r>
              <a:rPr lang="nl-BE" err="1"/>
              <a:t>education</a:t>
            </a:r>
            <a:endParaRPr lang="nl-BE"/>
          </a:p>
          <a:p>
            <a:r>
              <a:rPr lang="nl-BE"/>
              <a:t>COV survey:</a:t>
            </a:r>
          </a:p>
          <a:p>
            <a:pPr lvl="1"/>
            <a:r>
              <a:rPr lang="nl-BE"/>
              <a:t>more </a:t>
            </a:r>
            <a:r>
              <a:rPr lang="nl-BE" err="1"/>
              <a:t>than</a:t>
            </a:r>
            <a:r>
              <a:rPr lang="nl-BE"/>
              <a:t> 50% </a:t>
            </a:r>
            <a:r>
              <a:rPr lang="nl-BE" err="1"/>
              <a:t>purchased</a:t>
            </a:r>
            <a:r>
              <a:rPr lang="nl-BE"/>
              <a:t> ICT tools </a:t>
            </a:r>
            <a:r>
              <a:rPr lang="nl-BE" err="1"/>
              <a:t>themselves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improve</a:t>
            </a:r>
            <a:r>
              <a:rPr lang="nl-BE"/>
              <a:t> </a:t>
            </a:r>
            <a:r>
              <a:rPr lang="nl-BE" err="1"/>
              <a:t>distance</a:t>
            </a:r>
            <a:r>
              <a:rPr lang="nl-BE"/>
              <a:t> </a:t>
            </a:r>
            <a:r>
              <a:rPr lang="nl-BE" err="1"/>
              <a:t>learning</a:t>
            </a:r>
            <a:endParaRPr lang="nl-BE"/>
          </a:p>
          <a:p>
            <a:pPr lvl="1"/>
            <a:r>
              <a:rPr lang="nl-BE"/>
              <a:t>51% </a:t>
            </a:r>
            <a:r>
              <a:rPr lang="nl-BE" err="1"/>
              <a:t>used</a:t>
            </a:r>
            <a:r>
              <a:rPr lang="nl-BE"/>
              <a:t> </a:t>
            </a:r>
            <a:r>
              <a:rPr lang="nl-BE" err="1"/>
              <a:t>their</a:t>
            </a:r>
            <a:r>
              <a:rPr lang="nl-BE"/>
              <a:t> </a:t>
            </a:r>
            <a:r>
              <a:rPr lang="nl-BE" err="1"/>
              <a:t>own</a:t>
            </a:r>
            <a:r>
              <a:rPr lang="nl-BE"/>
              <a:t> laptops </a:t>
            </a:r>
            <a:r>
              <a:rPr lang="nl-BE" err="1"/>
              <a:t>for</a:t>
            </a:r>
            <a:r>
              <a:rPr lang="nl-BE"/>
              <a:t> school </a:t>
            </a:r>
            <a:r>
              <a:rPr lang="nl-BE" err="1"/>
              <a:t>work</a:t>
            </a:r>
            <a:endParaRPr lang="nl-BE"/>
          </a:p>
          <a:p>
            <a:pPr lvl="1"/>
            <a:endParaRPr lang="nl-BE"/>
          </a:p>
          <a:p>
            <a:pPr marL="457200" lvl="1" indent="0">
              <a:buNone/>
            </a:pPr>
            <a:r>
              <a:rPr lang="nl-BE"/>
              <a:t> </a:t>
            </a:r>
          </a:p>
        </p:txBody>
      </p:sp>
      <p:pic>
        <p:nvPicPr>
          <p:cNvPr id="6" name="Afbeelding 5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079CFC0E-EF27-E849-012D-AB2BE6560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410326"/>
            <a:ext cx="1872679" cy="1191881"/>
          </a:xfrm>
          <a:prstGeom prst="rect">
            <a:avLst/>
          </a:prstGeom>
        </p:spPr>
      </p:pic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F39761AD-6DE0-70C0-F158-08783D360B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095648"/>
              </p:ext>
            </p:extLst>
          </p:nvPr>
        </p:nvGraphicFramePr>
        <p:xfrm>
          <a:off x="7505700" y="3829050"/>
          <a:ext cx="4416669" cy="2615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8779F93C-762A-011A-0BB3-05621D9971E8}"/>
              </a:ext>
            </a:extLst>
          </p:cNvPr>
          <p:cNvSpPr txBox="1"/>
          <p:nvPr/>
        </p:nvSpPr>
        <p:spPr>
          <a:xfrm>
            <a:off x="7660198" y="3892034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Did you invest personally in  ICT-materials?</a:t>
            </a:r>
            <a:endParaRPr lang="nl-BE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95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C6076485-C811-152B-C804-EA3DF1779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724525"/>
            <a:ext cx="1379011" cy="87768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01E832A-F71E-4941-5F11-E08B96E7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DIGISPRONG or DIGI-JUMP</a:t>
            </a:r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4D08A9A2-34D1-B46D-855D-A8AC7E66A7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7940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32A559-6B44-5D6B-E2AE-B5489901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Role</a:t>
            </a:r>
            <a:r>
              <a:rPr lang="nl-BE"/>
              <a:t> of COV </a:t>
            </a:r>
            <a:r>
              <a:rPr lang="nl-BE" err="1"/>
              <a:t>during</a:t>
            </a:r>
            <a:r>
              <a:rPr lang="nl-BE"/>
              <a:t> </a:t>
            </a:r>
            <a:r>
              <a:rPr lang="nl-BE" err="1"/>
              <a:t>negotiations</a:t>
            </a:r>
            <a:endParaRPr lang="nl-BE"/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54B558AF-6892-2BBE-C38E-88A0FA22C0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75E37570-45DB-A805-172B-12A73B67F5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19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05C98-3081-6FFF-A1B1-0BA54429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 </a:t>
            </a:r>
            <a:r>
              <a:rPr lang="nl-BE" err="1"/>
              <a:t>Conclusion</a:t>
            </a:r>
            <a:endParaRPr lang="nl-BE"/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671C07FB-636E-719D-F4BF-5B5EAF13864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AE6C98DB-4A52-F828-7E89-FFF90DF213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734571"/>
            <a:ext cx="1363227" cy="8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15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BFC6F86-A9D8-E219-8D7C-67EEF73A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COV on long-term </a:t>
            </a:r>
            <a:r>
              <a:rPr lang="nl-BE" err="1"/>
              <a:t>digitization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63DB945-0A69-5F69-3C41-B957F119E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Afbeelding 5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62F18B6E-B0AF-E259-4155-72ED3301A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82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99ED0-6E7C-4BC8-ECF7-E70DB7C11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 </a:t>
            </a:r>
            <a:r>
              <a:rPr lang="nl-BE" err="1"/>
              <a:t>need</a:t>
            </a:r>
            <a:r>
              <a:rPr lang="nl-BE"/>
              <a:t> </a:t>
            </a:r>
            <a:r>
              <a:rPr lang="nl-BE" err="1"/>
              <a:t>for</a:t>
            </a:r>
            <a:r>
              <a:rPr lang="nl-BE"/>
              <a:t> long-term </a:t>
            </a:r>
            <a:r>
              <a:rPr lang="nl-BE" err="1"/>
              <a:t>vision</a:t>
            </a:r>
            <a:endParaRPr lang="nl-BE"/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CF72AEC7-5E62-5AE8-D7C8-34E197EB53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6A554E81-8BFE-30FC-F546-8A08CA3D09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0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58260-3341-3CD6-DA61-0C4FB923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The teacher is </a:t>
            </a:r>
            <a:r>
              <a:rPr lang="nl-BE" err="1"/>
              <a:t>central</a:t>
            </a:r>
            <a:endParaRPr lang="nl-BE"/>
          </a:p>
        </p:txBody>
      </p:sp>
      <p:graphicFrame>
        <p:nvGraphicFramePr>
          <p:cNvPr id="10" name="Tijdelijke aanduiding voor inhoud 2">
            <a:extLst>
              <a:ext uri="{FF2B5EF4-FFF2-40B4-BE49-F238E27FC236}">
                <a16:creationId xmlns:a16="http://schemas.microsoft.com/office/drawing/2014/main" id="{5F5D4F2F-AD75-3396-9A02-C124F9AE2A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CEDD35AF-6617-1791-D9C5-B39E8DEB49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670484"/>
            <a:ext cx="1463920" cy="93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10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89062-DF0B-7F5D-B3AD-CE549EEB1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ICT policy </a:t>
            </a:r>
            <a:r>
              <a:rPr lang="nl-BE" err="1"/>
              <a:t>tailored</a:t>
            </a:r>
            <a:r>
              <a:rPr lang="nl-BE"/>
              <a:t> </a:t>
            </a:r>
            <a:r>
              <a:rPr lang="nl-BE" err="1"/>
              <a:t>to</a:t>
            </a:r>
            <a:r>
              <a:rPr lang="nl-BE"/>
              <a:t> the school</a:t>
            </a:r>
          </a:p>
        </p:txBody>
      </p:sp>
      <p:graphicFrame>
        <p:nvGraphicFramePr>
          <p:cNvPr id="6" name="Tijdelijke aanduiding voor inhoud 2">
            <a:extLst>
              <a:ext uri="{FF2B5EF4-FFF2-40B4-BE49-F238E27FC236}">
                <a16:creationId xmlns:a16="http://schemas.microsoft.com/office/drawing/2014/main" id="{D4BEB60C-B057-9121-C6A7-8EA892896E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888618"/>
              </p:ext>
            </p:extLst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0054D8EC-2B35-3852-5339-85390F5EE7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22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9F2C5-9D24-2A5C-84A5-5B74F0975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Awareness of the </a:t>
            </a:r>
            <a:r>
              <a:rPr lang="nl-BE" err="1"/>
              <a:t>opportunities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</a:t>
            </a:r>
            <a:r>
              <a:rPr lang="nl-BE" err="1"/>
              <a:t>risks</a:t>
            </a:r>
            <a:endParaRPr lang="nl-BE"/>
          </a:p>
        </p:txBody>
      </p:sp>
      <p:graphicFrame>
        <p:nvGraphicFramePr>
          <p:cNvPr id="8" name="Tijdelijke aanduiding voor inhoud 2">
            <a:extLst>
              <a:ext uri="{FF2B5EF4-FFF2-40B4-BE49-F238E27FC236}">
                <a16:creationId xmlns:a16="http://schemas.microsoft.com/office/drawing/2014/main" id="{903D6D9D-68C7-1910-FA5C-86D41B55E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183237"/>
              </p:ext>
            </p:extLst>
          </p:nvPr>
        </p:nvGraphicFramePr>
        <p:xfrm>
          <a:off x="1349406" y="2057400"/>
          <a:ext cx="9666465" cy="3677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C23E9A63-342B-4CD5-0DFE-01A9B298F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717216"/>
            <a:ext cx="1390494" cy="88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0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17055-D03D-FAA6-4CF4-01EA0CA6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Awareness of the </a:t>
            </a:r>
            <a:r>
              <a:rPr lang="nl-BE" err="1"/>
              <a:t>opportunities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</a:t>
            </a:r>
            <a:r>
              <a:rPr lang="nl-BE" err="1"/>
              <a:t>risks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285E60-3091-DFE3-25B9-37C6DA46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875" y="2267183"/>
            <a:ext cx="7171659" cy="2752842"/>
          </a:xfrm>
        </p:spPr>
        <p:txBody>
          <a:bodyPr/>
          <a:lstStyle/>
          <a:p>
            <a:r>
              <a:rPr lang="nl-BE"/>
              <a:t>Data </a:t>
            </a:r>
            <a:r>
              <a:rPr lang="nl-BE" err="1"/>
              <a:t>ownership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privacy</a:t>
            </a:r>
          </a:p>
          <a:p>
            <a:pPr lvl="1"/>
            <a:r>
              <a:rPr lang="nl-BE" err="1"/>
              <a:t>Who</a:t>
            </a:r>
            <a:r>
              <a:rPr lang="nl-BE"/>
              <a:t> </a:t>
            </a:r>
            <a:r>
              <a:rPr lang="nl-BE" err="1"/>
              <a:t>owns</a:t>
            </a:r>
            <a:r>
              <a:rPr lang="nl-BE"/>
              <a:t> the data?</a:t>
            </a:r>
          </a:p>
          <a:p>
            <a:pPr lvl="1"/>
            <a:r>
              <a:rPr lang="nl-BE"/>
              <a:t>Data = power</a:t>
            </a:r>
          </a:p>
          <a:p>
            <a:pPr lvl="1"/>
            <a:endParaRPr lang="nl-BE"/>
          </a:p>
          <a:p>
            <a:r>
              <a:rPr lang="nl-BE" err="1"/>
              <a:t>Preventing</a:t>
            </a:r>
            <a:r>
              <a:rPr lang="nl-BE"/>
              <a:t> </a:t>
            </a:r>
            <a:r>
              <a:rPr lang="nl-BE" err="1"/>
              <a:t>inequality</a:t>
            </a:r>
            <a:endParaRPr lang="nl-BE"/>
          </a:p>
          <a:p>
            <a:pPr lvl="1"/>
            <a:r>
              <a:rPr lang="nl-BE"/>
              <a:t>Risk </a:t>
            </a:r>
            <a:r>
              <a:rPr lang="nl-BE" err="1"/>
              <a:t>widening</a:t>
            </a:r>
            <a:r>
              <a:rPr lang="nl-BE"/>
              <a:t> </a:t>
            </a:r>
            <a:r>
              <a:rPr lang="nl-BE" err="1"/>
              <a:t>differences</a:t>
            </a:r>
            <a:r>
              <a:rPr lang="nl-BE"/>
              <a:t> in </a:t>
            </a:r>
            <a:r>
              <a:rPr lang="nl-BE" err="1"/>
              <a:t>socioeconomic</a:t>
            </a:r>
            <a:r>
              <a:rPr lang="nl-BE"/>
              <a:t> background</a:t>
            </a:r>
          </a:p>
          <a:p>
            <a:pPr lvl="1"/>
            <a:r>
              <a:rPr lang="nl-BE" err="1"/>
              <a:t>Flanking</a:t>
            </a:r>
            <a:r>
              <a:rPr lang="nl-BE"/>
              <a:t> policy </a:t>
            </a:r>
            <a:r>
              <a:rPr lang="nl-BE" err="1"/>
              <a:t>initiatives</a:t>
            </a:r>
            <a:endParaRPr lang="nl-BE"/>
          </a:p>
          <a:p>
            <a:endParaRPr lang="nl-BE"/>
          </a:p>
          <a:p>
            <a:pPr lvl="1"/>
            <a:endParaRPr lang="nl-BE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D5DA940D-322E-3E6D-02A5-083C368EB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657049"/>
            <a:ext cx="1485029" cy="945158"/>
          </a:xfrm>
          <a:prstGeom prst="rect">
            <a:avLst/>
          </a:prstGeom>
        </p:spPr>
      </p:pic>
      <p:pic>
        <p:nvPicPr>
          <p:cNvPr id="6" name="Graphic 5" descr="Internet met effen opvulling">
            <a:extLst>
              <a:ext uri="{FF2B5EF4-FFF2-40B4-BE49-F238E27FC236}">
                <a16:creationId xmlns:a16="http://schemas.microsoft.com/office/drawing/2014/main" id="{34E1269D-57D9-12B1-E0CD-C7D7FB263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0692" y="1965959"/>
            <a:ext cx="1368491" cy="1368491"/>
          </a:xfrm>
          <a:prstGeom prst="rect">
            <a:avLst/>
          </a:prstGeom>
        </p:spPr>
      </p:pic>
      <p:pic>
        <p:nvPicPr>
          <p:cNvPr id="5" name="Graphic 4" descr="Ongelijke weegschaal met effen opvulling">
            <a:extLst>
              <a:ext uri="{FF2B5EF4-FFF2-40B4-BE49-F238E27FC236}">
                <a16:creationId xmlns:a16="http://schemas.microsoft.com/office/drawing/2014/main" id="{26C40544-8AAA-94B5-0E09-AA10E64EB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5707" y="3730636"/>
            <a:ext cx="1218460" cy="121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12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85781-83DA-A3B5-88A3-8D8FB8C1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Awareness of the </a:t>
            </a:r>
            <a:r>
              <a:rPr lang="nl-BE" err="1"/>
              <a:t>opportunities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</a:t>
            </a:r>
            <a:r>
              <a:rPr lang="nl-BE" err="1"/>
              <a:t>risks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FFCC89-EFAB-E912-E854-8D4BA1680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8206" y="2244199"/>
            <a:ext cx="6815391" cy="2595979"/>
          </a:xfrm>
        </p:spPr>
        <p:txBody>
          <a:bodyPr>
            <a:normAutofit fontScale="77500" lnSpcReduction="20000"/>
          </a:bodyPr>
          <a:lstStyle/>
          <a:p>
            <a:r>
              <a:rPr lang="nl-BE"/>
              <a:t>Teacher as professional user</a:t>
            </a:r>
          </a:p>
          <a:p>
            <a:pPr lvl="1"/>
            <a:r>
              <a:rPr lang="nl-BE"/>
              <a:t>More </a:t>
            </a:r>
            <a:r>
              <a:rPr lang="nl-BE" err="1"/>
              <a:t>than</a:t>
            </a:r>
            <a:r>
              <a:rPr lang="nl-BE"/>
              <a:t> ‘</a:t>
            </a:r>
            <a:r>
              <a:rPr lang="nl-BE" err="1"/>
              <a:t>having</a:t>
            </a:r>
            <a:r>
              <a:rPr lang="nl-BE"/>
              <a:t> digital </a:t>
            </a:r>
            <a:r>
              <a:rPr lang="nl-BE" err="1"/>
              <a:t>competencies</a:t>
            </a:r>
            <a:r>
              <a:rPr lang="nl-BE"/>
              <a:t>’</a:t>
            </a:r>
          </a:p>
          <a:p>
            <a:pPr lvl="1"/>
            <a:r>
              <a:rPr lang="nl-BE"/>
              <a:t>Digital </a:t>
            </a:r>
            <a:r>
              <a:rPr lang="nl-BE" err="1"/>
              <a:t>literacy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</a:t>
            </a:r>
            <a:r>
              <a:rPr lang="nl-BE" err="1"/>
              <a:t>critical</a:t>
            </a:r>
            <a:r>
              <a:rPr lang="nl-BE"/>
              <a:t> thinking</a:t>
            </a:r>
          </a:p>
          <a:p>
            <a:pPr lvl="1"/>
            <a:r>
              <a:rPr lang="nl-BE" err="1"/>
              <a:t>Need</a:t>
            </a:r>
            <a:r>
              <a:rPr lang="nl-BE"/>
              <a:t> </a:t>
            </a:r>
            <a:r>
              <a:rPr lang="nl-BE" err="1"/>
              <a:t>for</a:t>
            </a:r>
            <a:r>
              <a:rPr lang="nl-BE"/>
              <a:t> plan </a:t>
            </a:r>
            <a:r>
              <a:rPr lang="nl-BE" err="1"/>
              <a:t>based</a:t>
            </a:r>
            <a:r>
              <a:rPr lang="nl-BE"/>
              <a:t> on </a:t>
            </a:r>
            <a:r>
              <a:rPr lang="nl-BE" err="1"/>
              <a:t>vision</a:t>
            </a:r>
            <a:r>
              <a:rPr lang="nl-BE"/>
              <a:t> in school </a:t>
            </a:r>
            <a:r>
              <a:rPr lang="nl-BE" err="1"/>
              <a:t>for</a:t>
            </a:r>
            <a:r>
              <a:rPr lang="nl-BE"/>
              <a:t> digital </a:t>
            </a:r>
            <a:r>
              <a:rPr lang="nl-BE" err="1"/>
              <a:t>technology</a:t>
            </a:r>
            <a:r>
              <a:rPr lang="nl-BE"/>
              <a:t> </a:t>
            </a:r>
            <a:r>
              <a:rPr lang="nl-BE" err="1"/>
              <a:t>within</a:t>
            </a:r>
            <a:r>
              <a:rPr lang="nl-BE"/>
              <a:t> </a:t>
            </a:r>
            <a:r>
              <a:rPr lang="nl-BE" err="1"/>
              <a:t>pedagogical</a:t>
            </a:r>
            <a:r>
              <a:rPr lang="nl-BE"/>
              <a:t> project.</a:t>
            </a:r>
          </a:p>
          <a:p>
            <a:pPr lvl="1"/>
            <a:endParaRPr lang="nl-BE"/>
          </a:p>
          <a:p>
            <a:pPr lvl="1"/>
            <a:endParaRPr lang="nl-BE"/>
          </a:p>
          <a:p>
            <a:r>
              <a:rPr lang="nl-BE" err="1"/>
              <a:t>Wellbeing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</a:t>
            </a:r>
            <a:r>
              <a:rPr lang="nl-BE" err="1"/>
              <a:t>digitization</a:t>
            </a:r>
            <a:endParaRPr lang="nl-BE"/>
          </a:p>
          <a:p>
            <a:pPr lvl="1"/>
            <a:r>
              <a:rPr lang="nl-BE" err="1"/>
              <a:t>Key</a:t>
            </a:r>
            <a:r>
              <a:rPr lang="nl-BE"/>
              <a:t> focus – </a:t>
            </a:r>
            <a:r>
              <a:rPr lang="nl-BE" err="1"/>
              <a:t>establishing</a:t>
            </a:r>
            <a:r>
              <a:rPr lang="nl-BE"/>
              <a:t> the </a:t>
            </a:r>
            <a:r>
              <a:rPr lang="nl-BE" err="1"/>
              <a:t>deconnection</a:t>
            </a:r>
            <a:r>
              <a:rPr lang="nl-BE"/>
              <a:t> </a:t>
            </a:r>
            <a:r>
              <a:rPr lang="nl-BE" err="1"/>
              <a:t>framework</a:t>
            </a:r>
            <a:endParaRPr lang="nl-BE"/>
          </a:p>
          <a:p>
            <a:pPr lvl="1"/>
            <a:r>
              <a:rPr lang="nl-BE"/>
              <a:t>Monitoring </a:t>
            </a:r>
            <a:r>
              <a:rPr lang="nl-BE" err="1"/>
              <a:t>use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impact of ICT</a:t>
            </a:r>
          </a:p>
          <a:p>
            <a:pPr lvl="1"/>
            <a:endParaRPr lang="nl-BE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B3E2CCEC-FDEF-56B6-7C26-E2275DA46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705111"/>
            <a:ext cx="1381617" cy="879341"/>
          </a:xfrm>
          <a:prstGeom prst="rect">
            <a:avLst/>
          </a:prstGeom>
        </p:spPr>
      </p:pic>
      <p:pic>
        <p:nvPicPr>
          <p:cNvPr id="6" name="Graphic 5" descr="Docent met effen opvulling">
            <a:extLst>
              <a:ext uri="{FF2B5EF4-FFF2-40B4-BE49-F238E27FC236}">
                <a16:creationId xmlns:a16="http://schemas.microsoft.com/office/drawing/2014/main" id="{260E8000-A455-756C-443B-11ACAE7A3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2481" y="2058139"/>
            <a:ext cx="1484050" cy="1484050"/>
          </a:xfrm>
          <a:prstGeom prst="rect">
            <a:avLst/>
          </a:prstGeom>
        </p:spPr>
      </p:pic>
      <p:pic>
        <p:nvPicPr>
          <p:cNvPr id="5" name="Graphic 4" descr="Zorg met effen opvulling">
            <a:extLst>
              <a:ext uri="{FF2B5EF4-FFF2-40B4-BE49-F238E27FC236}">
                <a16:creationId xmlns:a16="http://schemas.microsoft.com/office/drawing/2014/main" id="{140BE5DA-EF47-15FF-5C45-A3E60D52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5326" y="3848230"/>
            <a:ext cx="1298359" cy="129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30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E9AD0-A560-E3DD-5337-08469C5B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Code of </a:t>
            </a:r>
            <a:r>
              <a:rPr lang="nl-BE" err="1"/>
              <a:t>ethics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4AEDE9-9E47-3542-46DF-1417B0D08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5132" y="1965960"/>
            <a:ext cx="8530123" cy="2047783"/>
          </a:xfrm>
        </p:spPr>
        <p:txBody>
          <a:bodyPr/>
          <a:lstStyle/>
          <a:p>
            <a:r>
              <a:rPr lang="nl-BE" err="1"/>
              <a:t>Demand</a:t>
            </a:r>
            <a:r>
              <a:rPr lang="nl-BE"/>
              <a:t> </a:t>
            </a:r>
            <a:r>
              <a:rPr lang="nl-BE" err="1"/>
              <a:t>for</a:t>
            </a:r>
            <a:r>
              <a:rPr lang="nl-BE"/>
              <a:t> </a:t>
            </a:r>
            <a:r>
              <a:rPr lang="nl-BE" err="1"/>
              <a:t>Regulatory</a:t>
            </a:r>
            <a:r>
              <a:rPr lang="nl-BE"/>
              <a:t> </a:t>
            </a:r>
            <a:r>
              <a:rPr lang="nl-BE" err="1"/>
              <a:t>framework</a:t>
            </a:r>
            <a:endParaRPr lang="nl-BE"/>
          </a:p>
          <a:p>
            <a:r>
              <a:rPr lang="nl-BE" err="1"/>
              <a:t>Involving</a:t>
            </a:r>
            <a:r>
              <a:rPr lang="nl-BE"/>
              <a:t> </a:t>
            </a:r>
            <a:r>
              <a:rPr lang="nl-BE" err="1"/>
              <a:t>all</a:t>
            </a:r>
            <a:r>
              <a:rPr lang="nl-BE"/>
              <a:t> </a:t>
            </a:r>
            <a:r>
              <a:rPr lang="nl-BE" err="1"/>
              <a:t>educational</a:t>
            </a:r>
            <a:r>
              <a:rPr lang="nl-BE"/>
              <a:t> actors</a:t>
            </a:r>
          </a:p>
          <a:p>
            <a:r>
              <a:rPr lang="nl-BE"/>
              <a:t>Level </a:t>
            </a:r>
            <a:r>
              <a:rPr lang="nl-BE" err="1"/>
              <a:t>playing</a:t>
            </a:r>
            <a:r>
              <a:rPr lang="nl-BE"/>
              <a:t> field</a:t>
            </a:r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5CCE3394-8849-D31C-61EE-B2FDE5210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835872"/>
            <a:ext cx="1204063" cy="766335"/>
          </a:xfrm>
          <a:prstGeom prst="rect">
            <a:avLst/>
          </a:prstGeom>
        </p:spPr>
      </p:pic>
      <p:pic>
        <p:nvPicPr>
          <p:cNvPr id="6" name="Graphic 5" descr="Schaakstukken met effen opvulling">
            <a:extLst>
              <a:ext uri="{FF2B5EF4-FFF2-40B4-BE49-F238E27FC236}">
                <a16:creationId xmlns:a16="http://schemas.microsoft.com/office/drawing/2014/main" id="{251D6780-DEEB-DF79-29CB-E1FDD5A5B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565" y="1760238"/>
            <a:ext cx="1438183" cy="143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57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9D3C8-41A9-8684-A5EA-89C63F7C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Code of </a:t>
            </a:r>
            <a:r>
              <a:rPr lang="nl-BE" err="1"/>
              <a:t>ethics</a:t>
            </a:r>
            <a:r>
              <a:rPr lang="nl-BE"/>
              <a:t> - COV</a:t>
            </a:r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7212172D-6A2D-DE08-E57F-F4BB32A5B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829139"/>
            <a:ext cx="1214642" cy="773068"/>
          </a:xfrm>
          <a:prstGeom prst="rect">
            <a:avLst/>
          </a:prstGeom>
        </p:spPr>
      </p:pic>
      <p:pic>
        <p:nvPicPr>
          <p:cNvPr id="6" name="Graphic 5" descr="Groep met effen opvulling">
            <a:extLst>
              <a:ext uri="{FF2B5EF4-FFF2-40B4-BE49-F238E27FC236}">
                <a16:creationId xmlns:a16="http://schemas.microsoft.com/office/drawing/2014/main" id="{DE614C43-EA62-BCE1-A840-BF713DF52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36" y="2055474"/>
            <a:ext cx="632534" cy="632534"/>
          </a:xfrm>
          <a:prstGeom prst="rect">
            <a:avLst/>
          </a:prstGeom>
        </p:spPr>
      </p:pic>
      <p:pic>
        <p:nvPicPr>
          <p:cNvPr id="8" name="Graphic 7" descr="Vergrendelen met effen opvulling">
            <a:extLst>
              <a:ext uri="{FF2B5EF4-FFF2-40B4-BE49-F238E27FC236}">
                <a16:creationId xmlns:a16="http://schemas.microsoft.com/office/drawing/2014/main" id="{08345091-D3F0-5268-49DA-6F12C07DA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5221" y="2055474"/>
            <a:ext cx="736106" cy="632534"/>
          </a:xfrm>
          <a:prstGeom prst="rect">
            <a:avLst/>
          </a:prstGeom>
        </p:spPr>
      </p:pic>
      <p:pic>
        <p:nvPicPr>
          <p:cNvPr id="10" name="Graphic 9" descr="Lotusbloem met effen opvulling">
            <a:extLst>
              <a:ext uri="{FF2B5EF4-FFF2-40B4-BE49-F238E27FC236}">
                <a16:creationId xmlns:a16="http://schemas.microsoft.com/office/drawing/2014/main" id="{D13BE85D-834E-B8C7-CCC3-BD9F9830C0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44220" y="1933496"/>
            <a:ext cx="777197" cy="777197"/>
          </a:xfrm>
          <a:prstGeom prst="rect">
            <a:avLst/>
          </a:prstGeom>
        </p:spPr>
      </p:pic>
      <p:pic>
        <p:nvPicPr>
          <p:cNvPr id="12" name="Graphic 11" descr="Ui Ux met effen opvulling">
            <a:extLst>
              <a:ext uri="{FF2B5EF4-FFF2-40B4-BE49-F238E27FC236}">
                <a16:creationId xmlns:a16="http://schemas.microsoft.com/office/drawing/2014/main" id="{53CA5370-1A38-33E8-773C-463B790A7B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09231" y="1965960"/>
            <a:ext cx="761852" cy="761852"/>
          </a:xfrm>
          <a:prstGeom prst="rect">
            <a:avLst/>
          </a:prstGeom>
        </p:spPr>
      </p:pic>
      <p:pic>
        <p:nvPicPr>
          <p:cNvPr id="14" name="Graphic 13" descr="Lantaarnpaal met effen opvulling">
            <a:extLst>
              <a:ext uri="{FF2B5EF4-FFF2-40B4-BE49-F238E27FC236}">
                <a16:creationId xmlns:a16="http://schemas.microsoft.com/office/drawing/2014/main" id="{553B7590-8D7A-EDA2-B4F2-F2C11578BA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04464" y="2070702"/>
            <a:ext cx="535249" cy="535249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E8EF1F18-33F2-0040-6F85-D6086A4A3CAA}"/>
              </a:ext>
            </a:extLst>
          </p:cNvPr>
          <p:cNvSpPr txBox="1"/>
          <p:nvPr/>
        </p:nvSpPr>
        <p:spPr>
          <a:xfrm>
            <a:off x="934990" y="2802522"/>
            <a:ext cx="121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err="1">
                <a:solidFill>
                  <a:schemeClr val="accent1"/>
                </a:solidFill>
              </a:rPr>
              <a:t>Equitable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and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democratic</a:t>
            </a:r>
            <a:endParaRPr lang="nl-BE" sz="1600">
              <a:solidFill>
                <a:schemeClr val="accent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FCAA175-D3EE-1C97-AC5D-A3F2FD99768D}"/>
              </a:ext>
            </a:extLst>
          </p:cNvPr>
          <p:cNvSpPr txBox="1"/>
          <p:nvPr/>
        </p:nvSpPr>
        <p:spPr>
          <a:xfrm>
            <a:off x="3192347" y="2819852"/>
            <a:ext cx="1029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>
                <a:solidFill>
                  <a:schemeClr val="accent1"/>
                </a:solidFill>
              </a:rPr>
              <a:t>Privacy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1A585E2-8EB8-B86E-BEF5-9E9AEA121FE8}"/>
              </a:ext>
            </a:extLst>
          </p:cNvPr>
          <p:cNvSpPr txBox="1"/>
          <p:nvPr/>
        </p:nvSpPr>
        <p:spPr>
          <a:xfrm>
            <a:off x="5092946" y="2811656"/>
            <a:ext cx="1358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err="1">
                <a:solidFill>
                  <a:schemeClr val="accent1"/>
                </a:solidFill>
              </a:rPr>
              <a:t>Transparancy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and</a:t>
            </a:r>
            <a:r>
              <a:rPr lang="nl-BE" sz="1600">
                <a:solidFill>
                  <a:schemeClr val="accent1"/>
                </a:solidFill>
              </a:rPr>
              <a:t> security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FE3D2875-5933-4A1F-396E-AB0FBDC2B928}"/>
              </a:ext>
            </a:extLst>
          </p:cNvPr>
          <p:cNvSpPr txBox="1"/>
          <p:nvPr/>
        </p:nvSpPr>
        <p:spPr>
          <a:xfrm>
            <a:off x="7643521" y="2802522"/>
            <a:ext cx="1438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>
                <a:solidFill>
                  <a:schemeClr val="accent1"/>
                </a:solidFill>
              </a:rPr>
              <a:t>Accountability </a:t>
            </a:r>
            <a:r>
              <a:rPr lang="nl-BE" sz="1600" err="1">
                <a:solidFill>
                  <a:schemeClr val="accent1"/>
                </a:solidFill>
              </a:rPr>
              <a:t>and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adaptability</a:t>
            </a:r>
            <a:endParaRPr lang="nl-BE" sz="1600">
              <a:solidFill>
                <a:schemeClr val="accent1"/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54192DA-621E-6213-C1DA-13F9876C0923}"/>
              </a:ext>
            </a:extLst>
          </p:cNvPr>
          <p:cNvSpPr txBox="1"/>
          <p:nvPr/>
        </p:nvSpPr>
        <p:spPr>
          <a:xfrm>
            <a:off x="9948360" y="2802523"/>
            <a:ext cx="1438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err="1">
                <a:solidFill>
                  <a:schemeClr val="accent1"/>
                </a:solidFill>
              </a:rPr>
              <a:t>Sustainability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and</a:t>
            </a:r>
            <a:r>
              <a:rPr lang="nl-BE" sz="1600">
                <a:solidFill>
                  <a:schemeClr val="accent1"/>
                </a:solidFill>
              </a:rPr>
              <a:t> </a:t>
            </a:r>
            <a:r>
              <a:rPr lang="nl-BE" sz="1600" err="1">
                <a:solidFill>
                  <a:schemeClr val="accent1"/>
                </a:solidFill>
              </a:rPr>
              <a:t>reliability</a:t>
            </a:r>
            <a:endParaRPr lang="nl-BE" sz="16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87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2399-46AD-D064-3F8C-BAE020313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0384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nl-BE" sz="5000" dirty="0"/>
              <a:t>Part </a:t>
            </a:r>
            <a:r>
              <a:rPr lang="nl-BE" sz="5000" dirty="0" err="1"/>
              <a:t>Two</a:t>
            </a:r>
            <a:r>
              <a:rPr lang="nl-BE" sz="5000" dirty="0"/>
              <a:t>: </a:t>
            </a:r>
            <a:br>
              <a:rPr lang="nl-BE" sz="5000" dirty="0"/>
            </a:br>
            <a:r>
              <a:rPr lang="nl-BE" sz="5000" dirty="0" err="1"/>
              <a:t>the</a:t>
            </a:r>
            <a:r>
              <a:rPr lang="nl-BE" sz="5000" dirty="0"/>
              <a:t> </a:t>
            </a:r>
            <a:r>
              <a:rPr lang="nl-BE" sz="5000" dirty="0" err="1"/>
              <a:t>use</a:t>
            </a:r>
            <a:r>
              <a:rPr lang="nl-BE" sz="5000" dirty="0"/>
              <a:t> of digital tools </a:t>
            </a:r>
            <a:r>
              <a:rPr lang="nl-BE" sz="5000" dirty="0" err="1"/>
              <a:t>and</a:t>
            </a:r>
            <a:r>
              <a:rPr lang="nl-BE" sz="5000" dirty="0"/>
              <a:t> online </a:t>
            </a:r>
            <a:r>
              <a:rPr lang="nl-BE" sz="5000" dirty="0" err="1"/>
              <a:t>communication</a:t>
            </a:r>
            <a:r>
              <a:rPr lang="nl-BE" sz="5000" dirty="0"/>
              <a:t> in </a:t>
            </a:r>
            <a:r>
              <a:rPr lang="nl-BE" sz="5000" dirty="0" err="1"/>
              <a:t>our</a:t>
            </a:r>
            <a:r>
              <a:rPr lang="nl-BE" sz="5000" dirty="0"/>
              <a:t> </a:t>
            </a:r>
            <a:r>
              <a:rPr lang="nl-BE" sz="5000" dirty="0" err="1"/>
              <a:t>organization</a:t>
            </a:r>
            <a:endParaRPr lang="nl-BE" sz="5000" dirty="0"/>
          </a:p>
        </p:txBody>
      </p:sp>
      <p:pic>
        <p:nvPicPr>
          <p:cNvPr id="4" name="Afbeelding 3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74A1B42B-EC63-EB14-CE18-93B4EFA30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0" y="5345282"/>
            <a:ext cx="1974876" cy="1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36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AA5EE-7CFB-5BB8-CC00-A030B8E8B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nl-BE" sz="5400"/>
              <a:t>1. </a:t>
            </a:r>
            <a:r>
              <a:rPr lang="nl-BE" sz="5400" err="1"/>
              <a:t>Digitization</a:t>
            </a:r>
            <a:r>
              <a:rPr lang="nl-BE" sz="5400"/>
              <a:t> in </a:t>
            </a:r>
            <a:r>
              <a:rPr lang="nl-BE" sz="5400" err="1"/>
              <a:t>our</a:t>
            </a:r>
            <a:r>
              <a:rPr lang="nl-BE" sz="5400"/>
              <a:t> </a:t>
            </a:r>
            <a:r>
              <a:rPr lang="nl-BE" sz="5400" err="1"/>
              <a:t>daily</a:t>
            </a:r>
            <a:r>
              <a:rPr lang="nl-BE" sz="5400"/>
              <a:t> </a:t>
            </a:r>
            <a:r>
              <a:rPr lang="nl-BE" sz="5400" err="1"/>
              <a:t>work</a:t>
            </a:r>
            <a:endParaRPr lang="nl-BE" sz="54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3A0374-FEE7-2D80-BD6C-D7B385200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/>
              <a:t>Goal:</a:t>
            </a:r>
          </a:p>
          <a:p>
            <a:pPr lvl="1"/>
            <a:r>
              <a:rPr lang="en-US"/>
              <a:t>Efficient meetings</a:t>
            </a:r>
          </a:p>
          <a:p>
            <a:pPr lvl="1"/>
            <a:r>
              <a:rPr lang="en-US"/>
              <a:t>Sharing knowledge</a:t>
            </a:r>
          </a:p>
          <a:p>
            <a:pPr lvl="1"/>
            <a:r>
              <a:rPr lang="en-US"/>
              <a:t>Better collaboration</a:t>
            </a:r>
            <a:endParaRPr lang="en-US" sz="180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44EC73C-82EA-610B-7643-CF4AEAE0B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2"/>
          <a:stretch/>
        </p:blipFill>
        <p:spPr>
          <a:xfrm>
            <a:off x="6260841" y="10"/>
            <a:ext cx="5929636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7EFB232-8673-B518-CCDF-27CD89EF5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3" y="5673660"/>
            <a:ext cx="1805354" cy="11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94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FADB9F9-8D71-33CE-2345-1934EA6DF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4880"/>
            <a:ext cx="1499081" cy="9531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1F612F-B8FE-48D9-8448-5DBCB1448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Sharepoint and One Note</a:t>
            </a:r>
          </a:p>
        </p:txBody>
      </p:sp>
      <p:pic>
        <p:nvPicPr>
          <p:cNvPr id="5" name="Tijdelijke aanduiding voor inhoud 4" descr="Afbeelding met tekst, schermopname, Lettertype&#10;&#10;Automatisch gegenereerde beschrijving">
            <a:extLst>
              <a:ext uri="{FF2B5EF4-FFF2-40B4-BE49-F238E27FC236}">
                <a16:creationId xmlns:a16="http://schemas.microsoft.com/office/drawing/2014/main" id="{DF03B490-5D94-086F-5ADB-329762B30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66" y="2137531"/>
            <a:ext cx="5614416" cy="3529061"/>
          </a:xfrm>
          <a:prstGeom prst="rect">
            <a:avLst/>
          </a:prstGeom>
        </p:spPr>
      </p:pic>
      <p:pic>
        <p:nvPicPr>
          <p:cNvPr id="7" name="Afbeelding 6" descr="Afbeelding met tekst, schermopname, software, Webpagina&#10;&#10;Automatisch gegenereerde beschrijving">
            <a:extLst>
              <a:ext uri="{FF2B5EF4-FFF2-40B4-BE49-F238E27FC236}">
                <a16:creationId xmlns:a16="http://schemas.microsoft.com/office/drawing/2014/main" id="{037F9B3E-E171-F808-89DC-762B95088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078" y="2137531"/>
            <a:ext cx="4713443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57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B31CE-09E4-78D2-7B2C-5BAD48C97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BE" sz="5400"/>
              <a:t>Digital meetings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45F0016A-608A-2D33-BE03-9FAB03C1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Here to stay</a:t>
            </a:r>
          </a:p>
          <a:p>
            <a:r>
              <a:rPr lang="en-US" sz="2200"/>
              <a:t>Not in favor of hybrid meetings in our </a:t>
            </a:r>
            <a:r>
              <a:rPr lang="en-US" sz="2200" err="1"/>
              <a:t>organisation</a:t>
            </a:r>
            <a:endParaRPr lang="en-US" sz="2200"/>
          </a:p>
          <a:p>
            <a:r>
              <a:rPr lang="en-US" sz="2200"/>
              <a:t>Brainstorm or debate: better in person</a:t>
            </a:r>
          </a:p>
          <a:p>
            <a:r>
              <a:rPr lang="en-US" sz="2200"/>
              <a:t>Keeping up with innovations and possibilities</a:t>
            </a:r>
          </a:p>
        </p:txBody>
      </p:sp>
      <p:pic>
        <p:nvPicPr>
          <p:cNvPr id="1026" name="Picture 2" descr="How to use accessibility features on Microsoft Teams - RNID">
            <a:extLst>
              <a:ext uri="{FF2B5EF4-FFF2-40B4-BE49-F238E27FC236}">
                <a16:creationId xmlns:a16="http://schemas.microsoft.com/office/drawing/2014/main" id="{76C1517A-D2FE-05BD-F158-AB762D2D2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8" r="654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5B2FC59-6B18-87C1-3E5E-1763355E3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09080"/>
            <a:ext cx="1335195" cy="8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84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37863-E502-C5DD-5735-2E6F290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nl-BE"/>
              <a:t>2. </a:t>
            </a:r>
            <a:r>
              <a:rPr lang="nl-BE" err="1"/>
              <a:t>Digitization</a:t>
            </a:r>
            <a:r>
              <a:rPr lang="nl-BE"/>
              <a:t> in </a:t>
            </a:r>
            <a:r>
              <a:rPr lang="nl-BE" err="1"/>
              <a:t>our</a:t>
            </a:r>
            <a:r>
              <a:rPr lang="nl-BE"/>
              <a:t> </a:t>
            </a:r>
            <a:r>
              <a:rPr lang="nl-BE" err="1"/>
              <a:t>communication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services</a:t>
            </a:r>
          </a:p>
        </p:txBody>
      </p:sp>
      <p:pic>
        <p:nvPicPr>
          <p:cNvPr id="5" name="Afbeelding 4" descr="Afbeelding met tekenfilm, clipart, illustratie, Tekenfilm&#10;&#10;Automatisch gegenereerde beschrijving">
            <a:extLst>
              <a:ext uri="{FF2B5EF4-FFF2-40B4-BE49-F238E27FC236}">
                <a16:creationId xmlns:a16="http://schemas.microsoft.com/office/drawing/2014/main" id="{2019FAB3-3C61-A012-1141-C103E671E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621" y="2093789"/>
            <a:ext cx="2896569" cy="2896569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Afbeelding 3" descr="Afbeelding met Graphics, grafische vormgeving, clipart, groen&#10;&#10;Automatisch gegenereerde beschrijving">
            <a:extLst>
              <a:ext uri="{FF2B5EF4-FFF2-40B4-BE49-F238E27FC236}">
                <a16:creationId xmlns:a16="http://schemas.microsoft.com/office/drawing/2014/main" id="{A9DD7774-0FB9-F58A-7E9B-E063804D9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85" y="5816736"/>
            <a:ext cx="1357855" cy="863328"/>
          </a:xfrm>
          <a:prstGeom prst="rect">
            <a:avLst/>
          </a:prstGeom>
        </p:spPr>
      </p:pic>
      <p:graphicFrame>
        <p:nvGraphicFramePr>
          <p:cNvPr id="10" name="Tijdelijke aanduiding voor inhoud 2">
            <a:extLst>
              <a:ext uri="{FF2B5EF4-FFF2-40B4-BE49-F238E27FC236}">
                <a16:creationId xmlns:a16="http://schemas.microsoft.com/office/drawing/2014/main" id="{016CBF5E-A097-89C4-F663-AC9B5D0B9D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90977" y="2057400"/>
          <a:ext cx="652489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08524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3B33D-B304-6DE7-0F8E-7335A5FB3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>
                <a:solidFill>
                  <a:srgbClr val="FFFFFF"/>
                </a:solidFill>
              </a:rPr>
              <a:t>Social media </a:t>
            </a:r>
          </a:p>
        </p:txBody>
      </p:sp>
      <p:pic>
        <p:nvPicPr>
          <p:cNvPr id="11" name="Afbeelding 10" descr="Afbeelding met tekst, schermopname, software, Webpagina&#10;&#10;Automatisch gegenereerde beschrijving">
            <a:extLst>
              <a:ext uri="{FF2B5EF4-FFF2-40B4-BE49-F238E27FC236}">
                <a16:creationId xmlns:a16="http://schemas.microsoft.com/office/drawing/2014/main" id="{346E5323-941D-3425-5DAB-D5E84A147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961" y="1387632"/>
            <a:ext cx="2530601" cy="1651217"/>
          </a:xfrm>
          <a:prstGeom prst="rect">
            <a:avLst/>
          </a:prstGeom>
        </p:spPr>
      </p:pic>
      <p:pic>
        <p:nvPicPr>
          <p:cNvPr id="5" name="Tijdelijke aanduiding voor inhoud 4" descr="Afbeelding met tekst, schermopname, Webpagina, Website&#10;&#10;Automatisch gegenereerde beschrijving">
            <a:extLst>
              <a:ext uri="{FF2B5EF4-FFF2-40B4-BE49-F238E27FC236}">
                <a16:creationId xmlns:a16="http://schemas.microsoft.com/office/drawing/2014/main" id="{695C9F6F-F477-4361-02F9-09580213D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40" y="1387632"/>
            <a:ext cx="2530601" cy="1841012"/>
          </a:xfrm>
          <a:prstGeom prst="rect">
            <a:avLst/>
          </a:prstGeom>
        </p:spPr>
      </p:pic>
      <p:pic>
        <p:nvPicPr>
          <p:cNvPr id="7" name="Afbeelding 6" descr="Afbeelding met tekst, Menselijk gezicht, person, schermopname&#10;&#10;Automatisch gegenereerde beschrijving">
            <a:extLst>
              <a:ext uri="{FF2B5EF4-FFF2-40B4-BE49-F238E27FC236}">
                <a16:creationId xmlns:a16="http://schemas.microsoft.com/office/drawing/2014/main" id="{1AFD94D1-9000-90FE-7F24-63CCEB33B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94" y="1395541"/>
            <a:ext cx="2530601" cy="1815706"/>
          </a:xfrm>
          <a:prstGeom prst="rect">
            <a:avLst/>
          </a:prstGeom>
        </p:spPr>
      </p:pic>
      <p:pic>
        <p:nvPicPr>
          <p:cNvPr id="9" name="Afbeelding 8" descr="Afbeelding met tekst, schermopname, software, Website&#10;&#10;Automatisch gegenereerde beschrijving">
            <a:extLst>
              <a:ext uri="{FF2B5EF4-FFF2-40B4-BE49-F238E27FC236}">
                <a16:creationId xmlns:a16="http://schemas.microsoft.com/office/drawing/2014/main" id="{695A9CBD-D054-FCD3-899E-7E1B80E7F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69" y="1387632"/>
            <a:ext cx="2530602" cy="178407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0A5DD07-77BE-1CB7-51AE-142281FBFF04}"/>
              </a:ext>
            </a:extLst>
          </p:cNvPr>
          <p:cNvSpPr txBox="1"/>
          <p:nvPr/>
        </p:nvSpPr>
        <p:spPr>
          <a:xfrm>
            <a:off x="713358" y="3334242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Facebook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1E485BD-1EC9-1A7B-4B7F-CD25B7E6F5F4}"/>
              </a:ext>
            </a:extLst>
          </p:cNvPr>
          <p:cNvSpPr txBox="1"/>
          <p:nvPr/>
        </p:nvSpPr>
        <p:spPr>
          <a:xfrm>
            <a:off x="3522693" y="3334242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Instagram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C7EEFC1-FECB-86D9-5C69-1F2362559DE6}"/>
              </a:ext>
            </a:extLst>
          </p:cNvPr>
          <p:cNvSpPr txBox="1"/>
          <p:nvPr/>
        </p:nvSpPr>
        <p:spPr>
          <a:xfrm>
            <a:off x="6332028" y="3355153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Twitter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F81B92C-1616-450A-A99E-A2192FCCDBD7}"/>
              </a:ext>
            </a:extLst>
          </p:cNvPr>
          <p:cNvSpPr txBox="1"/>
          <p:nvPr/>
        </p:nvSpPr>
        <p:spPr>
          <a:xfrm>
            <a:off x="9141363" y="3292623"/>
            <a:ext cx="233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LinkedIn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380BBCC7-5661-666F-A1D5-6A8752147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140" y="5750210"/>
            <a:ext cx="1359526" cy="86570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8D81110-6EA2-7DB7-44C4-2DFCF07AD562}"/>
              </a:ext>
            </a:extLst>
          </p:cNvPr>
          <p:cNvSpPr txBox="1"/>
          <p:nvPr/>
        </p:nvSpPr>
        <p:spPr>
          <a:xfrm>
            <a:off x="7973415" y="4578976"/>
            <a:ext cx="2427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err="1">
                <a:solidFill>
                  <a:schemeClr val="accent1"/>
                </a:solidFill>
              </a:rPr>
              <a:t>Social</a:t>
            </a:r>
            <a:r>
              <a:rPr lang="nl-BE" sz="3200" b="1">
                <a:solidFill>
                  <a:schemeClr val="accent1"/>
                </a:solidFill>
              </a:rPr>
              <a:t> Media</a:t>
            </a:r>
          </a:p>
        </p:txBody>
      </p:sp>
    </p:spTree>
    <p:extLst>
      <p:ext uri="{BB962C8B-B14F-4D97-AF65-F5344CB8AC3E}">
        <p14:creationId xmlns:p14="http://schemas.microsoft.com/office/powerpoint/2010/main" val="772054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F61E9-965D-7BA6-70DE-B4CB5012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323" y="660007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Facebook</a:t>
            </a:r>
          </a:p>
        </p:txBody>
      </p:sp>
      <p:graphicFrame>
        <p:nvGraphicFramePr>
          <p:cNvPr id="13" name="Tekstvak 4">
            <a:extLst>
              <a:ext uri="{FF2B5EF4-FFF2-40B4-BE49-F238E27FC236}">
                <a16:creationId xmlns:a16="http://schemas.microsoft.com/office/drawing/2014/main" id="{D868E84F-F134-3818-DED3-F42186F8A440}"/>
              </a:ext>
            </a:extLst>
          </p:cNvPr>
          <p:cNvGraphicFramePr/>
          <p:nvPr/>
        </p:nvGraphicFramePr>
        <p:xfrm>
          <a:off x="5880003" y="1236240"/>
          <a:ext cx="5784459" cy="483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6DFD5BE7-269F-F896-9B29-ED417BDEA2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117" y="2145322"/>
            <a:ext cx="5225325" cy="379827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D519DCA-8029-12A0-7A6A-5CC7F27F01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538" y="771964"/>
            <a:ext cx="855785" cy="85578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59E357B-9148-4BE0-399B-D221A2CA2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667" y="5925523"/>
            <a:ext cx="1107656" cy="70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92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F61E9-965D-7BA6-70DE-B4CB5012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892" y="597876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Instagram</a:t>
            </a:r>
          </a:p>
        </p:txBody>
      </p:sp>
      <p:pic>
        <p:nvPicPr>
          <p:cNvPr id="7" name="Afbeelding 6" descr="Afbeelding met tekst, poster, persoon, buitenshuis&#10;&#10;Automatisch gegenereerde beschrijving">
            <a:extLst>
              <a:ext uri="{FF2B5EF4-FFF2-40B4-BE49-F238E27FC236}">
                <a16:creationId xmlns:a16="http://schemas.microsoft.com/office/drawing/2014/main" id="{4DFFB3FB-AE4E-F5B2-116B-D13C0ED45B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3" r="1" b="3337"/>
          <a:stretch/>
        </p:blipFill>
        <p:spPr>
          <a:xfrm>
            <a:off x="8310622" y="237340"/>
            <a:ext cx="3646837" cy="2781164"/>
          </a:xfrm>
          <a:prstGeom prst="rect">
            <a:avLst/>
          </a:prstGeom>
        </p:spPr>
      </p:pic>
      <p:pic>
        <p:nvPicPr>
          <p:cNvPr id="5" name="Tijdelijke aanduiding voor inhoud 4" descr="Afbeelding met tekst, Menselijk gezicht, person, schermopname&#10;&#10;Automatisch gegenereerde beschrijving">
            <a:extLst>
              <a:ext uri="{FF2B5EF4-FFF2-40B4-BE49-F238E27FC236}">
                <a16:creationId xmlns:a16="http://schemas.microsoft.com/office/drawing/2014/main" id="{F316F3DF-35EC-9C19-4228-3BB6F64E97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r="14688"/>
          <a:stretch/>
        </p:blipFill>
        <p:spPr>
          <a:xfrm>
            <a:off x="8310622" y="3018503"/>
            <a:ext cx="3646837" cy="3603276"/>
          </a:xfrm>
          <a:prstGeom prst="rect">
            <a:avLst/>
          </a:prstGeom>
        </p:spPr>
      </p:pic>
      <p:graphicFrame>
        <p:nvGraphicFramePr>
          <p:cNvPr id="13" name="Tekstvak 4">
            <a:extLst>
              <a:ext uri="{FF2B5EF4-FFF2-40B4-BE49-F238E27FC236}">
                <a16:creationId xmlns:a16="http://schemas.microsoft.com/office/drawing/2014/main" id="{D868E84F-F134-3818-DED3-F42186F8A440}"/>
              </a:ext>
            </a:extLst>
          </p:cNvPr>
          <p:cNvGraphicFramePr/>
          <p:nvPr/>
        </p:nvGraphicFramePr>
        <p:xfrm>
          <a:off x="534848" y="1965960"/>
          <a:ext cx="669306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5" name="Afbeelding 14">
            <a:extLst>
              <a:ext uri="{FF2B5EF4-FFF2-40B4-BE49-F238E27FC236}">
                <a16:creationId xmlns:a16="http://schemas.microsoft.com/office/drawing/2014/main" id="{F7AD69CC-B836-1E99-3D93-757982F552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848" y="609600"/>
            <a:ext cx="1096108" cy="109610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5E2D755C-AF53-0078-1F3C-F8B59A0D07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430" y="6016284"/>
            <a:ext cx="950883" cy="6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04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F61E9-965D-7BA6-70DE-B4CB5012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551" y="527539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LinkedIn</a:t>
            </a:r>
          </a:p>
        </p:txBody>
      </p:sp>
      <p:graphicFrame>
        <p:nvGraphicFramePr>
          <p:cNvPr id="13" name="Tekstvak 4">
            <a:extLst>
              <a:ext uri="{FF2B5EF4-FFF2-40B4-BE49-F238E27FC236}">
                <a16:creationId xmlns:a16="http://schemas.microsoft.com/office/drawing/2014/main" id="{D868E84F-F134-3818-DED3-F42186F8A440}"/>
              </a:ext>
            </a:extLst>
          </p:cNvPr>
          <p:cNvGraphicFramePr/>
          <p:nvPr/>
        </p:nvGraphicFramePr>
        <p:xfrm>
          <a:off x="534849" y="1965960"/>
          <a:ext cx="5561152" cy="4024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C423794F-C1C1-E194-6251-FF1E463B45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152" y="1418492"/>
            <a:ext cx="4964051" cy="4572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03677C3-D9A9-7F4B-6D65-1BFC594033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291319"/>
            <a:ext cx="1828800" cy="1828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1E5BB97-A18E-CE47-73B0-75FD5A9B6A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674" y="6072553"/>
            <a:ext cx="965122" cy="6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094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F61E9-965D-7BA6-70DE-B4CB5012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831" y="609600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Twitter </a:t>
            </a:r>
          </a:p>
        </p:txBody>
      </p:sp>
      <p:graphicFrame>
        <p:nvGraphicFramePr>
          <p:cNvPr id="13" name="Tekstvak 4">
            <a:extLst>
              <a:ext uri="{FF2B5EF4-FFF2-40B4-BE49-F238E27FC236}">
                <a16:creationId xmlns:a16="http://schemas.microsoft.com/office/drawing/2014/main" id="{D868E84F-F134-3818-DED3-F42186F8A440}"/>
              </a:ext>
            </a:extLst>
          </p:cNvPr>
          <p:cNvGraphicFramePr/>
          <p:nvPr/>
        </p:nvGraphicFramePr>
        <p:xfrm>
          <a:off x="6096000" y="1602544"/>
          <a:ext cx="5561152" cy="4024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79884974-DCB1-9BD1-6AD3-60AA0C3D1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0246" y="798158"/>
            <a:ext cx="978256" cy="80438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2FBEA98-20BE-A50D-3321-E69F22796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246" y="2020304"/>
            <a:ext cx="4238177" cy="432656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4744DDF-2CE8-E43A-C38B-69BEE87AA2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86114" y="5754313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39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3B33D-B304-6DE7-0F8E-7335A5FB3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>
                <a:solidFill>
                  <a:srgbClr val="FFFFFF"/>
                </a:solidFill>
              </a:rPr>
              <a:t>Other digital tools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0A5DD07-77BE-1CB7-51AE-142281FBFF04}"/>
              </a:ext>
            </a:extLst>
          </p:cNvPr>
          <p:cNvSpPr txBox="1"/>
          <p:nvPr/>
        </p:nvSpPr>
        <p:spPr>
          <a:xfrm>
            <a:off x="713358" y="3334242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COV-website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1E485BD-1EC9-1A7B-4B7F-CD25B7E6F5F4}"/>
              </a:ext>
            </a:extLst>
          </p:cNvPr>
          <p:cNvSpPr txBox="1"/>
          <p:nvPr/>
        </p:nvSpPr>
        <p:spPr>
          <a:xfrm>
            <a:off x="3522693" y="3334242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err="1"/>
              <a:t>Newsletters</a:t>
            </a:r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C7EEFC1-FECB-86D9-5C69-1F2362559DE6}"/>
              </a:ext>
            </a:extLst>
          </p:cNvPr>
          <p:cNvSpPr txBox="1"/>
          <p:nvPr/>
        </p:nvSpPr>
        <p:spPr>
          <a:xfrm>
            <a:off x="6332028" y="3355153"/>
            <a:ext cx="253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Webinars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F81B92C-1616-450A-A99E-A2192FCCDBD7}"/>
              </a:ext>
            </a:extLst>
          </p:cNvPr>
          <p:cNvSpPr txBox="1"/>
          <p:nvPr/>
        </p:nvSpPr>
        <p:spPr>
          <a:xfrm>
            <a:off x="9141363" y="3292623"/>
            <a:ext cx="233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Digital services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AD9764E-C8CF-FFA7-3EEF-A9167B73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10" y="1395541"/>
            <a:ext cx="2574167" cy="18157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C6F9B03-AEF9-DA4E-7342-D65FDBCFB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108" y="992344"/>
            <a:ext cx="2515082" cy="221851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AE1B2A8-E695-DEDC-9A9D-56EAEAF61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06" y="1037251"/>
            <a:ext cx="2127738" cy="212773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6AA01AE4-3952-AEE1-5959-74C9CD43F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629" y="1191764"/>
            <a:ext cx="2963285" cy="197552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8963AAD-EF18-BE1A-A408-340566987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555" y="5801490"/>
            <a:ext cx="1359526" cy="86570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301473B-4920-6703-3FF6-269842E5C747}"/>
              </a:ext>
            </a:extLst>
          </p:cNvPr>
          <p:cNvSpPr txBox="1"/>
          <p:nvPr/>
        </p:nvSpPr>
        <p:spPr>
          <a:xfrm>
            <a:off x="6453706" y="4732020"/>
            <a:ext cx="3416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err="1">
                <a:solidFill>
                  <a:schemeClr val="accent1"/>
                </a:solidFill>
              </a:rPr>
              <a:t>Other</a:t>
            </a:r>
            <a:r>
              <a:rPr lang="nl-BE" sz="3200" b="1">
                <a:solidFill>
                  <a:schemeClr val="accent1"/>
                </a:solidFill>
              </a:rPr>
              <a:t> digital tools</a:t>
            </a:r>
          </a:p>
        </p:txBody>
      </p:sp>
    </p:spTree>
    <p:extLst>
      <p:ext uri="{BB962C8B-B14F-4D97-AF65-F5344CB8AC3E}">
        <p14:creationId xmlns:p14="http://schemas.microsoft.com/office/powerpoint/2010/main" val="845184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21AC2-B012-5E09-CE43-ABA0380E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COV-website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43AA265A-10C2-0515-B611-09431F512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9013" y="1129846"/>
            <a:ext cx="7111178" cy="5024770"/>
          </a:xfr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2E5012C-76A8-B8C4-F272-96808E239144}"/>
              </a:ext>
            </a:extLst>
          </p:cNvPr>
          <p:cNvSpPr txBox="1"/>
          <p:nvPr/>
        </p:nvSpPr>
        <p:spPr>
          <a:xfrm>
            <a:off x="1143001" y="2450123"/>
            <a:ext cx="2842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err="1"/>
              <a:t>Integrated</a:t>
            </a:r>
            <a:r>
              <a:rPr lang="nl-BE"/>
              <a:t> in </a:t>
            </a:r>
            <a:r>
              <a:rPr lang="nl-BE" err="1"/>
              <a:t>the</a:t>
            </a:r>
            <a:r>
              <a:rPr lang="nl-BE"/>
              <a:t> website of </a:t>
            </a:r>
            <a:r>
              <a:rPr lang="nl-BE" err="1"/>
              <a:t>our</a:t>
            </a:r>
            <a:r>
              <a:rPr lang="nl-BE"/>
              <a:t> </a:t>
            </a:r>
            <a:r>
              <a:rPr lang="nl-BE" err="1"/>
              <a:t>confederation</a:t>
            </a:r>
            <a:r>
              <a:rPr lang="nl-BE"/>
              <a:t> ACV-CSC</a:t>
            </a:r>
          </a:p>
          <a:p>
            <a:endParaRPr lang="nl-BE"/>
          </a:p>
          <a:p>
            <a:r>
              <a:rPr lang="nl-BE">
                <a:hlinkClick r:id="rId4"/>
              </a:rPr>
              <a:t>www.cov.be</a:t>
            </a:r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7DAD73-C057-F02D-C98E-E28B16B24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809" y="5721762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73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21AC2-B012-5E09-CE43-ABA0380E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COV-website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2E5012C-76A8-B8C4-F272-96808E239144}"/>
              </a:ext>
            </a:extLst>
          </p:cNvPr>
          <p:cNvSpPr txBox="1"/>
          <p:nvPr/>
        </p:nvSpPr>
        <p:spPr>
          <a:xfrm>
            <a:off x="1143001" y="2450123"/>
            <a:ext cx="284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Draw attention to </a:t>
            </a:r>
          </a:p>
          <a:p>
            <a:pPr marL="285750" indent="-285750">
              <a:buFontTx/>
              <a:buChar char="-"/>
            </a:pPr>
            <a:r>
              <a:rPr lang="nl-BE"/>
              <a:t>Member magazine</a:t>
            </a:r>
          </a:p>
          <a:p>
            <a:pPr marL="285750" indent="-285750">
              <a:buFontTx/>
              <a:buChar char="-"/>
            </a:pPr>
            <a:r>
              <a:rPr lang="nl-BE"/>
              <a:t>Member services</a:t>
            </a:r>
          </a:p>
        </p:txBody>
      </p:sp>
      <p:pic>
        <p:nvPicPr>
          <p:cNvPr id="15" name="Tijdelijke aanduiding voor inhoud 14">
            <a:extLst>
              <a:ext uri="{FF2B5EF4-FFF2-40B4-BE49-F238E27FC236}">
                <a16:creationId xmlns:a16="http://schemas.microsoft.com/office/drawing/2014/main" id="{15AFBE5C-AD61-C746-DBC0-18AD79F9B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03253" y="1078523"/>
            <a:ext cx="6972577" cy="4974688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A80BED4-EE0A-AAA0-3A7C-FDAD15313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7" y="5815546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512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21AC2-B012-5E09-CE43-ABA0380E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564" y="532650"/>
            <a:ext cx="3912583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COV-website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5430775-0EDE-CACC-0A9D-7D554372F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0669" y="1720620"/>
            <a:ext cx="7047895" cy="4281596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2E5012C-76A8-B8C4-F272-96808E239144}"/>
              </a:ext>
            </a:extLst>
          </p:cNvPr>
          <p:cNvSpPr txBox="1"/>
          <p:nvPr/>
        </p:nvSpPr>
        <p:spPr>
          <a:xfrm>
            <a:off x="7800880" y="2620482"/>
            <a:ext cx="391258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US" sz="2400"/>
              <a:t>News items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442C7E-1F95-9507-BD67-0239282BE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6253" y="5793375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80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9B147-680D-2EBD-AAC5-5DA53A82F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nl-BE"/>
              <a:t>Newsletters</a:t>
            </a:r>
          </a:p>
        </p:txBody>
      </p:sp>
      <p:pic>
        <p:nvPicPr>
          <p:cNvPr id="4" name="Afbeelding 3" descr="Afbeelding met tekst, elektronica, computer, schermopname&#10;&#10;Automatisch gegenereerde beschrijving">
            <a:extLst>
              <a:ext uri="{FF2B5EF4-FFF2-40B4-BE49-F238E27FC236}">
                <a16:creationId xmlns:a16="http://schemas.microsoft.com/office/drawing/2014/main" id="{3D451E5B-A575-F86D-C211-FDF9623F0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81" r="2" b="2"/>
          <a:stretch/>
        </p:blipFill>
        <p:spPr>
          <a:xfrm>
            <a:off x="2200519" y="2093789"/>
            <a:ext cx="2012671" cy="3519934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F734DB-449A-8CDC-9AF4-63DCC798F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977" y="2057400"/>
            <a:ext cx="6524894" cy="4038600"/>
          </a:xfrm>
        </p:spPr>
        <p:txBody>
          <a:bodyPr>
            <a:normAutofit/>
          </a:bodyPr>
          <a:lstStyle/>
          <a:p>
            <a:r>
              <a:rPr lang="nl-BE"/>
              <a:t>10 per year to representatives of the personnel and schoolleaders</a:t>
            </a:r>
          </a:p>
          <a:p>
            <a:r>
              <a:rPr lang="nl-BE"/>
              <a:t>“Hot off the needle” to all members</a:t>
            </a:r>
          </a:p>
          <a:p>
            <a:r>
              <a:rPr lang="nl-BE"/>
              <a:t>Select the addressees</a:t>
            </a:r>
          </a:p>
          <a:p>
            <a:r>
              <a:rPr lang="nl-BE"/>
              <a:t>Needs to be re-evaluated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FC5ADB9-49D7-1340-2971-602DD1FD8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895" y="5815546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90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AD04F-073E-D7D1-DB4C-A21662352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Webinars</a:t>
            </a:r>
          </a:p>
        </p:txBody>
      </p:sp>
      <p:pic>
        <p:nvPicPr>
          <p:cNvPr id="5" name="Tijdelijke aanduiding voor inhoud 4" descr="Afbeelding met persoon, kleding, person, overdekt&#10;&#10;Automatisch gegenereerde beschrijving">
            <a:extLst>
              <a:ext uri="{FF2B5EF4-FFF2-40B4-BE49-F238E27FC236}">
                <a16:creationId xmlns:a16="http://schemas.microsoft.com/office/drawing/2014/main" id="{BD4722E9-41E0-0293-13F2-FFCB2989D1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9" r="21413" b="1"/>
          <a:stretch/>
        </p:blipFill>
        <p:spPr>
          <a:xfrm>
            <a:off x="223336" y="243840"/>
            <a:ext cx="3646837" cy="637793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6E2606-623F-89A9-C6DC-8D5D521A2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3" y="2057400"/>
            <a:ext cx="6693061" cy="4038600"/>
          </a:xfrm>
        </p:spPr>
        <p:txBody>
          <a:bodyPr>
            <a:normAutofit/>
          </a:bodyPr>
          <a:lstStyle/>
          <a:p>
            <a:r>
              <a:rPr lang="en-US"/>
              <a:t>Digital trainings</a:t>
            </a:r>
          </a:p>
          <a:p>
            <a:r>
              <a:rPr lang="en-US"/>
              <a:t>Various topics</a:t>
            </a:r>
          </a:p>
          <a:p>
            <a:r>
              <a:rPr lang="en-US"/>
              <a:t>Webinar Geek</a:t>
            </a:r>
          </a:p>
          <a:p>
            <a:r>
              <a:rPr lang="en-US"/>
              <a:t>Members and non-members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ADA90E-9950-BD62-A556-0BC3B2373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138" y="5751407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64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B33438-C158-64A6-FBCD-69DA7E9C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>
            <a:normAutofit/>
          </a:bodyPr>
          <a:lstStyle/>
          <a:p>
            <a:r>
              <a:rPr lang="nl-BE"/>
              <a:t>Member services</a:t>
            </a:r>
          </a:p>
        </p:txBody>
      </p:sp>
      <p:pic>
        <p:nvPicPr>
          <p:cNvPr id="5" name="Tijdelijke aanduiding voor inhoud 4" descr="Afbeelding met overdekt, computer, Personal computer, computer&#10;&#10;Automatisch gegenereerde beschrijving">
            <a:extLst>
              <a:ext uri="{FF2B5EF4-FFF2-40B4-BE49-F238E27FC236}">
                <a16:creationId xmlns:a16="http://schemas.microsoft.com/office/drawing/2014/main" id="{1A13FC8E-8167-6648-9931-C451D6F82A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37666" b="-2"/>
          <a:stretch/>
        </p:blipFill>
        <p:spPr>
          <a:xfrm>
            <a:off x="223336" y="243840"/>
            <a:ext cx="3646837" cy="637793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63DD82-1EC2-B832-2C96-F150F94D0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3" y="2057400"/>
            <a:ext cx="6693061" cy="4038600"/>
          </a:xfrm>
        </p:spPr>
        <p:txBody>
          <a:bodyPr>
            <a:normAutofit/>
          </a:bodyPr>
          <a:lstStyle/>
          <a:p>
            <a:r>
              <a:rPr lang="en-US"/>
              <a:t>Digital appointments</a:t>
            </a:r>
          </a:p>
          <a:p>
            <a:r>
              <a:rPr lang="en-US"/>
              <a:t>Teams</a:t>
            </a:r>
          </a:p>
          <a:p>
            <a:r>
              <a:rPr lang="en-US"/>
              <a:t>Centralizing the incoming mails</a:t>
            </a:r>
          </a:p>
          <a:p>
            <a:r>
              <a:rPr lang="en-US" err="1"/>
              <a:t>Transparant</a:t>
            </a:r>
            <a:r>
              <a:rPr lang="en-US"/>
              <a:t> and central call center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72F6333-C03E-7B3C-569A-95E089791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138" y="5815546"/>
            <a:ext cx="13595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82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71362F-6305-42A2-8633-285CE3813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1F50C1-F708-485D-B1A9-65873AB2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F7F52A-561E-4CE4-A251-1565CF80F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B67E998-E312-45A7-A84D-81D934208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3F999B6E-FFCE-A994-6C94-63C360DD6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F20F038-803D-EB7F-CFF8-95D62A7D1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5598293"/>
            <a:ext cx="8767860" cy="55369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Thank you for your attention!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A3BFD8-1DCA-4E53-9E5F-9292C9BE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1"/>
            <a:ext cx="11722100" cy="396458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Tijdelijke aanduiding voor inhoud 4" descr="Thuiskantoor">
            <a:extLst>
              <a:ext uri="{FF2B5EF4-FFF2-40B4-BE49-F238E27FC236}">
                <a16:creationId xmlns:a16="http://schemas.microsoft.com/office/drawing/2014/main" id="{83F10B2A-C2A4-7B22-3FD4-9F7884531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01" y="728472"/>
            <a:ext cx="4535304" cy="3027316"/>
          </a:xfrm>
          <a:prstGeom prst="rect">
            <a:avLst/>
          </a:prstGeom>
        </p:spPr>
      </p:pic>
      <p:pic>
        <p:nvPicPr>
          <p:cNvPr id="8" name="Graphic 7" descr="Vraagteken met effen opvulling">
            <a:extLst>
              <a:ext uri="{FF2B5EF4-FFF2-40B4-BE49-F238E27FC236}">
                <a16:creationId xmlns:a16="http://schemas.microsoft.com/office/drawing/2014/main" id="{424F07E8-1DD9-DE14-BFB2-2ABC36F39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87802" y="1203081"/>
            <a:ext cx="2225919" cy="2225919"/>
          </a:xfrm>
          <a:prstGeom prst="rect">
            <a:avLst/>
          </a:prstGeom>
        </p:spPr>
      </p:pic>
      <p:pic>
        <p:nvPicPr>
          <p:cNvPr id="11" name="Afbeelding 10" descr="Afbeelding met Graphics, grafische vormgeving, clipart, Lettertype&#10;&#10;Automatisch gegenereerde beschrijving">
            <a:extLst>
              <a:ext uri="{FF2B5EF4-FFF2-40B4-BE49-F238E27FC236}">
                <a16:creationId xmlns:a16="http://schemas.microsoft.com/office/drawing/2014/main" id="{36D5036E-42F5-4074-C867-FCC3A28583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4" y="5596582"/>
            <a:ext cx="1661056" cy="105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8272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  <a:fontScheme name="Facet">
    <a:majorFont>
      <a:latin typeface="Trebuchet MS" panose="020B0603020202020204"/>
      <a:ea typeface=""/>
      <a:cs typeface=""/>
      <a:font script="Jpan" typeface="メイリオ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 panose="020B0603020202020204"/>
      <a:ea typeface=""/>
      <a:cs typeface=""/>
      <a:font script="Jpan" typeface="メイリオ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Facet">
    <a:fillStyleLst>
      <a:solidFill>
        <a:schemeClr val="phClr"/>
      </a:solidFill>
      <a:gradFill rotWithShape="1">
        <a:gsLst>
          <a:gs pos="0">
            <a:schemeClr val="phClr">
              <a:tint val="65000"/>
              <a:lumMod val="110000"/>
            </a:schemeClr>
          </a:gs>
          <a:gs pos="88000">
            <a:schemeClr val="phClr">
              <a:tint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lumMod val="100000"/>
            </a:schemeClr>
          </a:gs>
          <a:gs pos="78000">
            <a:schemeClr val="phClr">
              <a:shade val="94000"/>
              <a:lumMod val="94000"/>
            </a:schemeClr>
          </a:gs>
        </a:gsLst>
        <a:lin ang="5400000" scaled="0"/>
      </a:gradFill>
    </a:fillStyleLst>
    <a:lnStyleLst>
      <a:ln w="12700" cap="rnd" cmpd="sng" algn="ctr">
        <a:solidFill>
          <a:schemeClr val="phClr"/>
        </a:solidFill>
        <a:prstDash val="solid"/>
      </a:ln>
      <a:ln w="19050" cap="rnd" cmpd="sng" algn="ctr">
        <a:solidFill>
          <a:schemeClr val="phClr"/>
        </a:solidFill>
        <a:prstDash val="solid"/>
      </a:ln>
      <a:ln w="25400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04000"/>
            </a:schemeClr>
          </a:gs>
          <a:gs pos="94000">
            <a:schemeClr val="phClr">
              <a:shade val="96000"/>
              <a:lumMod val="82000"/>
            </a:schemeClr>
          </a:gs>
        </a:gsLst>
        <a:lin ang="5400000" scaled="0"/>
      </a:gra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94000"/>
              <a:lumMod val="96000"/>
            </a:schemeClr>
          </a:gs>
        </a:gsLst>
        <a:path path="circle">
          <a:fillToRect l="50000" t="50000" r="100000" b="10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8401C1879A344EA782CCD49238A9CD" ma:contentTypeVersion="51" ma:contentTypeDescription="Een nieuw document maken." ma:contentTypeScope="" ma:versionID="bd87814f034d6a57f135824347d212c1">
  <xsd:schema xmlns:xsd="http://www.w3.org/2001/XMLSchema" xmlns:xs="http://www.w3.org/2001/XMLSchema" xmlns:p="http://schemas.microsoft.com/office/2006/metadata/properties" xmlns:ns2="1e832426-6819-49af-b751-404cdfce1567" xmlns:ns3="c73b4261-713e-4040-b2a6-c1939de977aa" targetNamespace="http://schemas.microsoft.com/office/2006/metadata/properties" ma:root="true" ma:fieldsID="c1febad3525ae6e2d839b86ef89ef30c" ns2:_="" ns3:_="">
    <xsd:import namespace="1e832426-6819-49af-b751-404cdfce1567"/>
    <xsd:import namespace="c73b4261-713e-4040-b2a6-c1939de977a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32426-6819-49af-b751-404cdfce156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aarde van de document-id" ma:description="De waarde van de document-id die aan dit item is toegewezen." ma:indexed="true" ma:internalName="_dlc_DocId" ma:readOnly="true">
      <xsd:simpleType>
        <xsd:restriction base="dms:Text"/>
      </xsd:simpleType>
    </xsd:element>
    <xsd:element name="_dlc_DocIdUrl" ma:index="9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2a6cc548-22b4-46a9-a01a-f54a053c7664}" ma:internalName="TaxCatchAll" ma:showField="CatchAllData" ma:web="b78861e0-11b4-4310-beb6-e760d9cc1f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3b4261-713e-4040-b2a6-c1939de977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4a2598b1-08ab-4950-8754-92b55e3dff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832426-6819-49af-b751-404cdfce1567" xsi:nil="true"/>
    <lcf76f155ced4ddcb4097134ff3c332f xmlns="c73b4261-713e-4040-b2a6-c1939de977aa">
      <Terms xmlns="http://schemas.microsoft.com/office/infopath/2007/PartnerControls"/>
    </lcf76f155ced4ddcb4097134ff3c332f>
    <_dlc_DocId xmlns="1e832426-6819-49af-b751-404cdfce1567">44COV-414176358-500</_dlc_DocId>
    <_dlc_DocIdUrl xmlns="1e832426-6819-49af-b751-404cdfce1567">
      <Url>https://acvcsc.sharepoint.com/sites/44COV/STU/_layouts/15/DocIdRedir.aspx?ID=44COV-414176358-500</Url>
      <Description>44COV-414176358-500</Description>
    </_dlc_DocIdUrl>
  </documentManagement>
</p:properties>
</file>

<file path=customXml/itemProps1.xml><?xml version="1.0" encoding="utf-8"?>
<ds:datastoreItem xmlns:ds="http://schemas.openxmlformats.org/officeDocument/2006/customXml" ds:itemID="{4F49B3DC-E815-441F-BD69-A9D98927E91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846E92C-C08C-4869-870F-216B7D97EF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C17505-C9C3-4D8A-B752-932EE02B9A8F}">
  <ds:schemaRefs>
    <ds:schemaRef ds:uri="1e832426-6819-49af-b751-404cdfce1567"/>
    <ds:schemaRef ds:uri="c73b4261-713e-4040-b2a6-c1939de977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86291753-3044-4B49-8228-4A01E9711CC9}">
  <ds:schemaRefs>
    <ds:schemaRef ds:uri="1e832426-6819-49af-b751-404cdfce1567"/>
    <ds:schemaRef ds:uri="c73b4261-713e-4040-b2a6-c1939de977a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1193</Words>
  <Application>Microsoft Office PowerPoint</Application>
  <PresentationFormat>Breedbeeld</PresentationFormat>
  <Paragraphs>284</Paragraphs>
  <Slides>42</Slides>
  <Notes>41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42</vt:i4>
      </vt:variant>
    </vt:vector>
  </HeadingPairs>
  <TitlesOfParts>
    <vt:vector size="48" baseType="lpstr">
      <vt:lpstr>Arial</vt:lpstr>
      <vt:lpstr>Calibri</vt:lpstr>
      <vt:lpstr>Corbel</vt:lpstr>
      <vt:lpstr>Trebuchet MS</vt:lpstr>
      <vt:lpstr>Wingdings</vt:lpstr>
      <vt:lpstr>Basis</vt:lpstr>
      <vt:lpstr>COV and the digitization</vt:lpstr>
      <vt:lpstr>Table of contents</vt:lpstr>
      <vt:lpstr>Part ONE:  Digitization in education</vt:lpstr>
      <vt:lpstr>Flemish digitization before COVID-19</vt:lpstr>
      <vt:lpstr>Cornerstones </vt:lpstr>
      <vt:lpstr>ICT-requirements in Flemish education</vt:lpstr>
      <vt:lpstr>MICTIVO - research</vt:lpstr>
      <vt:lpstr>COV survey 2017</vt:lpstr>
      <vt:lpstr>Other surveys</vt:lpstr>
      <vt:lpstr>Professionalization</vt:lpstr>
      <vt:lpstr>After COVID-19 crisis</vt:lpstr>
      <vt:lpstr>Beginning of the pandemic</vt:lpstr>
      <vt:lpstr>DIGISPRONG or DIGI-JUMP</vt:lpstr>
      <vt:lpstr>Role of COV during negotiations</vt:lpstr>
      <vt:lpstr>In Conclusion</vt:lpstr>
      <vt:lpstr>COV on long-term digitization</vt:lpstr>
      <vt:lpstr>A need for long-term vision</vt:lpstr>
      <vt:lpstr>The teacher is central</vt:lpstr>
      <vt:lpstr>ICT policy tailored to the school</vt:lpstr>
      <vt:lpstr>Awareness of the opportunities and risks</vt:lpstr>
      <vt:lpstr>Awareness of the opportunities and risks</vt:lpstr>
      <vt:lpstr>Awareness of the opportunities and risks</vt:lpstr>
      <vt:lpstr>Code of ethics</vt:lpstr>
      <vt:lpstr>Code of ethics - COV</vt:lpstr>
      <vt:lpstr>Part Two:  the use of digital tools and online communication in our organization</vt:lpstr>
      <vt:lpstr>1. Digitization in our daily work</vt:lpstr>
      <vt:lpstr>Sharepoint and One Note</vt:lpstr>
      <vt:lpstr>Digital meetings</vt:lpstr>
      <vt:lpstr>2. Digitization in our communication and services</vt:lpstr>
      <vt:lpstr>Social media </vt:lpstr>
      <vt:lpstr>Facebook</vt:lpstr>
      <vt:lpstr>Instagram</vt:lpstr>
      <vt:lpstr>LinkedIn</vt:lpstr>
      <vt:lpstr>Twitter </vt:lpstr>
      <vt:lpstr>Other digital tools </vt:lpstr>
      <vt:lpstr>COV-website</vt:lpstr>
      <vt:lpstr>COV-website</vt:lpstr>
      <vt:lpstr>COV-website</vt:lpstr>
      <vt:lpstr>Newsletters</vt:lpstr>
      <vt:lpstr>Webinars</vt:lpstr>
      <vt:lpstr>Member services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 and the digitization</dc:title>
  <dc:creator>Babs De Vocht</dc:creator>
  <cp:lastModifiedBy>Lies Van Rompaey</cp:lastModifiedBy>
  <cp:revision>1</cp:revision>
  <dcterms:created xsi:type="dcterms:W3CDTF">2023-06-08T06:15:32Z</dcterms:created>
  <dcterms:modified xsi:type="dcterms:W3CDTF">2023-06-09T14:30:05Z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0x0101005F8401C1879A344EA782CCD49238A9CD</vt:lpwstr>
  </property>
  <property fmtid="{D5CDD505-2E9C-101B-9397-08002B2CF9AE}" pid="3" name="_dlc_DocIdItemGuid">
    <vt:lpwstr>b025c6b9-7d78-413b-b0aa-754d0d9cb8b6</vt:lpwstr>
  </property>
  <property fmtid="{D5CDD505-2E9C-101B-9397-08002B2CF9AE}" pid="4" name="MediaServiceImageTags">
    <vt:lpwstr/>
  </property>
</Properties>
</file>